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84" r:id="rId2"/>
    <p:sldId id="285" r:id="rId3"/>
    <p:sldId id="286" r:id="rId4"/>
    <p:sldId id="287" r:id="rId5"/>
    <p:sldId id="288" r:id="rId6"/>
    <p:sldId id="289" r:id="rId7"/>
    <p:sldId id="290" r:id="rId8"/>
    <p:sldId id="291" r:id="rId9"/>
    <p:sldId id="292" r:id="rId10"/>
    <p:sldId id="293" r:id="rId11"/>
    <p:sldId id="294" r:id="rId12"/>
    <p:sldId id="260"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83" r:id="rId31"/>
    <p:sldId id="280" r:id="rId32"/>
    <p:sldId id="281" r:id="rId33"/>
    <p:sldId id="282"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dcliffe" id="{562D554C-2BFC-BA4D-A99C-38B9255A95F9}">
          <p14:sldIdLst>
            <p14:sldId id="284"/>
            <p14:sldId id="285"/>
            <p14:sldId id="286"/>
            <p14:sldId id="287"/>
            <p14:sldId id="288"/>
            <p14:sldId id="289"/>
            <p14:sldId id="290"/>
            <p14:sldId id="291"/>
            <p14:sldId id="292"/>
            <p14:sldId id="293"/>
            <p14:sldId id="294"/>
          </p14:sldIdLst>
        </p14:section>
        <p14:section name="Rizzo" id="{ADDDE0FC-44FA-6C4A-A800-EA2E7F7DBE40}">
          <p14:sldIdLst>
            <p14:sldId id="260"/>
            <p14:sldId id="262"/>
            <p14:sldId id="263"/>
            <p14:sldId id="264"/>
            <p14:sldId id="265"/>
            <p14:sldId id="266"/>
            <p14:sldId id="267"/>
            <p14:sldId id="268"/>
            <p14:sldId id="269"/>
            <p14:sldId id="270"/>
            <p14:sldId id="271"/>
            <p14:sldId id="272"/>
            <p14:sldId id="273"/>
            <p14:sldId id="274"/>
            <p14:sldId id="275"/>
            <p14:sldId id="276"/>
            <p14:sldId id="277"/>
            <p14:sldId id="278"/>
            <p14:sldId id="283"/>
            <p14:sldId id="280"/>
            <p14:sldId id="281"/>
            <p14:sldId id="282"/>
          </p14:sldIdLst>
        </p14:section>
      </p14:sectionLst>
    </p:ext>
    <p:ext uri="{EFAFB233-063F-42B5-8137-9DF3F51BA10A}">
      <p15:sldGuideLst xmlns:p15="http://schemas.microsoft.com/office/powerpoint/2012/main">
        <p15:guide id="1" orient="horz" pos="815">
          <p15:clr>
            <a:srgbClr val="A4A3A4"/>
          </p15:clr>
        </p15:guide>
        <p15:guide id="2" pos="334">
          <p15:clr>
            <a:srgbClr val="A4A3A4"/>
          </p15:clr>
        </p15:guide>
        <p15:guide id="3" orient="horz" pos="3346">
          <p15:clr>
            <a:srgbClr val="A4A3A4"/>
          </p15:clr>
        </p15:guide>
        <p15:guide id="4" orient="horz" pos="2857">
          <p15:clr>
            <a:srgbClr val="A4A3A4"/>
          </p15:clr>
        </p15:guide>
        <p15:guide id="5" pos="1050">
          <p15:clr>
            <a:srgbClr val="A4A3A4"/>
          </p15:clr>
        </p15:guide>
        <p15:guide id="6" orient="horz" pos="299">
          <p15:clr>
            <a:srgbClr val="A4A3A4"/>
          </p15:clr>
        </p15:guide>
        <p15:guide id="7" orient="horz" pos="1104">
          <p15:clr>
            <a:srgbClr val="A4A3A4"/>
          </p15:clr>
        </p15:guide>
        <p15:guide id="8" orient="horz" pos="798">
          <p15:clr>
            <a:srgbClr val="A4A3A4"/>
          </p15:clr>
        </p15:guide>
        <p15:guide id="9" orient="horz" pos="445">
          <p15:clr>
            <a:srgbClr val="A4A3A4"/>
          </p15:clr>
        </p15:guide>
        <p15:guide id="10" orient="horz" pos="924">
          <p15:clr>
            <a:srgbClr val="A4A3A4"/>
          </p15:clr>
        </p15:guide>
        <p15:guide id="11" orient="horz" pos="823">
          <p15:clr>
            <a:srgbClr val="A4A3A4"/>
          </p15:clr>
        </p15:guide>
        <p15:guide id="12" orient="horz" pos="4187">
          <p15:clr>
            <a:srgbClr val="A4A3A4"/>
          </p15:clr>
        </p15:guide>
        <p15:guide id="13" orient="horz" pos="2096">
          <p15:clr>
            <a:srgbClr val="A4A3A4"/>
          </p15:clr>
        </p15:guide>
        <p15:guide id="14" pos="957">
          <p15:clr>
            <a:srgbClr val="A4A3A4"/>
          </p15:clr>
        </p15:guide>
        <p15:guide id="15" orient="horz" pos="3950">
          <p15:clr>
            <a:srgbClr val="A4A3A4"/>
          </p15:clr>
        </p15:guide>
        <p15:guide id="16"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87"/>
    <a:srgbClr val="009CDE"/>
    <a:srgbClr val="1983CA"/>
    <a:srgbClr val="7E7E7E"/>
    <a:srgbClr val="78B2C8"/>
    <a:srgbClr val="D5E9F9"/>
    <a:srgbClr val="52A7EC"/>
    <a:srgbClr val="EF8B26"/>
    <a:srgbClr val="EF8826"/>
    <a:srgbClr val="E6A6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12" autoAdjust="0"/>
    <p:restoredTop sz="95673" autoAdjust="0"/>
  </p:normalViewPr>
  <p:slideViewPr>
    <p:cSldViewPr snapToGrid="0">
      <p:cViewPr varScale="1">
        <p:scale>
          <a:sx n="103" d="100"/>
          <a:sy n="103" d="100"/>
        </p:scale>
        <p:origin x="1048" y="88"/>
      </p:cViewPr>
      <p:guideLst>
        <p:guide orient="horz" pos="815"/>
        <p:guide pos="334"/>
        <p:guide orient="horz" pos="3346"/>
        <p:guide orient="horz" pos="2857"/>
        <p:guide pos="1050"/>
        <p:guide orient="horz" pos="299"/>
        <p:guide orient="horz" pos="1104"/>
        <p:guide orient="horz" pos="798"/>
        <p:guide orient="horz" pos="445"/>
        <p:guide orient="horz" pos="924"/>
        <p:guide orient="horz" pos="823"/>
        <p:guide orient="horz" pos="4187"/>
        <p:guide orient="horz" pos="2096"/>
        <p:guide pos="957"/>
        <p:guide orient="horz" pos="3950"/>
        <p:guide pos="2880"/>
      </p:guideLst>
    </p:cSldViewPr>
  </p:slideViewPr>
  <p:outlineViewPr>
    <p:cViewPr>
      <p:scale>
        <a:sx n="33" d="100"/>
        <a:sy n="33" d="100"/>
      </p:scale>
      <p:origin x="0" y="3812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D67ECA-7F89-458B-97B1-536C0831C176}"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43D8915E-3643-4443-9AE7-A292B8CE8A04}">
      <dgm:prSet phldrT="[Text]" custT="1"/>
      <dgm:spPr/>
      <dgm:t>
        <a:bodyPr/>
        <a:lstStyle/>
        <a:p>
          <a:r>
            <a:rPr lang="en-GB" sz="1200" dirty="0" smtClean="0"/>
            <a:t>Playback the plan for new CICS function to stakeholders</a:t>
          </a:r>
          <a:endParaRPr lang="en-GB" sz="1200" dirty="0"/>
        </a:p>
      </dgm:t>
    </dgm:pt>
    <dgm:pt modelId="{B6DB4138-40C3-482B-B15B-8C9A4C29D9F0}" type="parTrans" cxnId="{A7156BA3-8484-4009-8337-2C14BAC49CAC}">
      <dgm:prSet/>
      <dgm:spPr/>
      <dgm:t>
        <a:bodyPr/>
        <a:lstStyle/>
        <a:p>
          <a:endParaRPr lang="en-GB"/>
        </a:p>
      </dgm:t>
    </dgm:pt>
    <dgm:pt modelId="{4872B03C-AECF-4585-AE07-4BCF7CFA496D}" type="sibTrans" cxnId="{A7156BA3-8484-4009-8337-2C14BAC49CAC}">
      <dgm:prSet/>
      <dgm:spPr/>
      <dgm:t>
        <a:bodyPr/>
        <a:lstStyle/>
        <a:p>
          <a:endParaRPr lang="en-GB"/>
        </a:p>
      </dgm:t>
    </dgm:pt>
    <dgm:pt modelId="{EAD4537E-1987-4183-81F9-70436682B40F}">
      <dgm:prSet phldrT="[Text]" custT="1"/>
      <dgm:spPr/>
      <dgm:t>
        <a:bodyPr/>
        <a:lstStyle/>
        <a:p>
          <a:r>
            <a:rPr lang="en-GB" sz="1200" dirty="0" smtClean="0"/>
            <a:t>Agile approach</a:t>
          </a:r>
          <a:endParaRPr lang="en-GB" sz="1200" dirty="0"/>
        </a:p>
      </dgm:t>
    </dgm:pt>
    <dgm:pt modelId="{4EA54F71-B6BB-47C2-9820-13C3B62E63B1}" type="parTrans" cxnId="{35BD07E5-676A-4278-8B3F-5C852203BB2A}">
      <dgm:prSet/>
      <dgm:spPr/>
      <dgm:t>
        <a:bodyPr/>
        <a:lstStyle/>
        <a:p>
          <a:endParaRPr lang="en-GB"/>
        </a:p>
      </dgm:t>
    </dgm:pt>
    <dgm:pt modelId="{4E428450-3A64-4B3C-8AAA-0444531E67D6}" type="sibTrans" cxnId="{35BD07E5-676A-4278-8B3F-5C852203BB2A}">
      <dgm:prSet/>
      <dgm:spPr/>
      <dgm:t>
        <a:bodyPr/>
        <a:lstStyle/>
        <a:p>
          <a:endParaRPr lang="en-GB"/>
        </a:p>
      </dgm:t>
    </dgm:pt>
    <dgm:pt modelId="{E4FE0CF9-C0F9-4A47-BA02-267030C16670}">
      <dgm:prSet phldrT="[Text]" custT="1"/>
      <dgm:spPr/>
      <dgm:t>
        <a:bodyPr/>
        <a:lstStyle/>
        <a:p>
          <a:r>
            <a:rPr lang="en-GB" sz="1200" dirty="0" smtClean="0"/>
            <a:t>Continuous</a:t>
          </a:r>
        </a:p>
        <a:p>
          <a:r>
            <a:rPr lang="en-GB" sz="1200" dirty="0" smtClean="0"/>
            <a:t>Integration</a:t>
          </a:r>
          <a:endParaRPr lang="en-GB" sz="1200" dirty="0"/>
        </a:p>
      </dgm:t>
    </dgm:pt>
    <dgm:pt modelId="{512B6E63-F6EA-4641-AAA6-443B0579F984}" type="parTrans" cxnId="{60A1E69D-24CB-4E8A-A0B8-C9367ED0E568}">
      <dgm:prSet/>
      <dgm:spPr/>
      <dgm:t>
        <a:bodyPr/>
        <a:lstStyle/>
        <a:p>
          <a:endParaRPr lang="en-GB"/>
        </a:p>
      </dgm:t>
    </dgm:pt>
    <dgm:pt modelId="{B98E893A-287F-4B5F-BA1E-DE3D41F62EE0}" type="sibTrans" cxnId="{60A1E69D-24CB-4E8A-A0B8-C9367ED0E568}">
      <dgm:prSet/>
      <dgm:spPr/>
      <dgm:t>
        <a:bodyPr/>
        <a:lstStyle/>
        <a:p>
          <a:endParaRPr lang="en-GB"/>
        </a:p>
      </dgm:t>
    </dgm:pt>
    <dgm:pt modelId="{C3234DFA-7CD1-4D22-801E-1D1252DF5E04}">
      <dgm:prSet phldrT="[Text]" custT="1"/>
      <dgm:spPr/>
      <dgm:t>
        <a:bodyPr/>
        <a:lstStyle/>
        <a:p>
          <a:r>
            <a:rPr lang="en-GB" sz="1200" dirty="0" smtClean="0"/>
            <a:t>Release new CICS function to market</a:t>
          </a:r>
          <a:endParaRPr lang="en-GB" sz="1200" dirty="0"/>
        </a:p>
      </dgm:t>
    </dgm:pt>
    <dgm:pt modelId="{F3E06538-1EE2-4D54-8A88-B0472845E2E2}" type="parTrans" cxnId="{7F5FA8F0-8ACD-4E3D-87CB-A08E004D1CB0}">
      <dgm:prSet/>
      <dgm:spPr/>
      <dgm:t>
        <a:bodyPr/>
        <a:lstStyle/>
        <a:p>
          <a:endParaRPr lang="en-GB"/>
        </a:p>
      </dgm:t>
    </dgm:pt>
    <dgm:pt modelId="{136261A4-7153-4EEE-AB70-EEE272954257}" type="sibTrans" cxnId="{7F5FA8F0-8ACD-4E3D-87CB-A08E004D1CB0}">
      <dgm:prSet/>
      <dgm:spPr/>
      <dgm:t>
        <a:bodyPr/>
        <a:lstStyle/>
        <a:p>
          <a:endParaRPr lang="en-GB"/>
        </a:p>
      </dgm:t>
    </dgm:pt>
    <dgm:pt modelId="{073CC288-AE2B-415D-957D-5FCDB098B83E}">
      <dgm:prSet phldrT="[Text]" custT="1"/>
      <dgm:spPr/>
      <dgm:t>
        <a:bodyPr/>
        <a:lstStyle/>
        <a:p>
          <a:r>
            <a:rPr lang="en-GB" sz="1200" dirty="0" smtClean="0"/>
            <a:t>Review CICS stake holder requirements</a:t>
          </a:r>
          <a:endParaRPr lang="en-GB" sz="1200" dirty="0"/>
        </a:p>
      </dgm:t>
    </dgm:pt>
    <dgm:pt modelId="{4BCC78AA-67D3-44A0-B3F7-5CF02147F86A}" type="parTrans" cxnId="{7C524560-0DD1-477C-95EB-4479995D2CE0}">
      <dgm:prSet/>
      <dgm:spPr/>
      <dgm:t>
        <a:bodyPr/>
        <a:lstStyle/>
        <a:p>
          <a:endParaRPr lang="en-GB"/>
        </a:p>
      </dgm:t>
    </dgm:pt>
    <dgm:pt modelId="{6B3E4980-EBC5-4E73-8D15-4F009D9D38DB}" type="sibTrans" cxnId="{7C524560-0DD1-477C-95EB-4479995D2CE0}">
      <dgm:prSet/>
      <dgm:spPr/>
      <dgm:t>
        <a:bodyPr/>
        <a:lstStyle/>
        <a:p>
          <a:endParaRPr lang="en-GB"/>
        </a:p>
      </dgm:t>
    </dgm:pt>
    <dgm:pt modelId="{63A3B937-4122-4AFD-96F1-D76B84A7F3F4}" type="pres">
      <dgm:prSet presAssocID="{9DD67ECA-7F89-458B-97B1-536C0831C176}" presName="cycle" presStyleCnt="0">
        <dgm:presLayoutVars>
          <dgm:dir/>
          <dgm:resizeHandles val="exact"/>
        </dgm:presLayoutVars>
      </dgm:prSet>
      <dgm:spPr/>
      <dgm:t>
        <a:bodyPr/>
        <a:lstStyle/>
        <a:p>
          <a:endParaRPr lang="en-GB"/>
        </a:p>
      </dgm:t>
    </dgm:pt>
    <dgm:pt modelId="{5BF89FEF-E442-4312-83C8-2B216F30DFDB}" type="pres">
      <dgm:prSet presAssocID="{43D8915E-3643-4443-9AE7-A292B8CE8A04}" presName="dummy" presStyleCnt="0"/>
      <dgm:spPr/>
    </dgm:pt>
    <dgm:pt modelId="{73080EE5-26C7-4C8C-A9FB-47C0C4C51B69}" type="pres">
      <dgm:prSet presAssocID="{43D8915E-3643-4443-9AE7-A292B8CE8A04}" presName="node" presStyleLbl="revTx" presStyleIdx="0" presStyleCnt="5">
        <dgm:presLayoutVars>
          <dgm:bulletEnabled val="1"/>
        </dgm:presLayoutVars>
      </dgm:prSet>
      <dgm:spPr/>
      <dgm:t>
        <a:bodyPr/>
        <a:lstStyle/>
        <a:p>
          <a:endParaRPr lang="en-GB"/>
        </a:p>
      </dgm:t>
    </dgm:pt>
    <dgm:pt modelId="{9A6F263A-C6B0-4D34-90A0-54FD9E1F7A20}" type="pres">
      <dgm:prSet presAssocID="{4872B03C-AECF-4585-AE07-4BCF7CFA496D}" presName="sibTrans" presStyleLbl="node1" presStyleIdx="0" presStyleCnt="5"/>
      <dgm:spPr/>
      <dgm:t>
        <a:bodyPr/>
        <a:lstStyle/>
        <a:p>
          <a:endParaRPr lang="en-GB"/>
        </a:p>
      </dgm:t>
    </dgm:pt>
    <dgm:pt modelId="{B0E6695A-8B05-4065-9A1F-EAB30FBC9EE1}" type="pres">
      <dgm:prSet presAssocID="{EAD4537E-1987-4183-81F9-70436682B40F}" presName="dummy" presStyleCnt="0"/>
      <dgm:spPr/>
    </dgm:pt>
    <dgm:pt modelId="{6C4F148D-1E1F-4C6C-BD28-2715466D720D}" type="pres">
      <dgm:prSet presAssocID="{EAD4537E-1987-4183-81F9-70436682B40F}" presName="node" presStyleLbl="revTx" presStyleIdx="1" presStyleCnt="5">
        <dgm:presLayoutVars>
          <dgm:bulletEnabled val="1"/>
        </dgm:presLayoutVars>
      </dgm:prSet>
      <dgm:spPr/>
      <dgm:t>
        <a:bodyPr/>
        <a:lstStyle/>
        <a:p>
          <a:endParaRPr lang="en-GB"/>
        </a:p>
      </dgm:t>
    </dgm:pt>
    <dgm:pt modelId="{02C924A8-B9B2-4AE3-951F-DDB88D9EBC22}" type="pres">
      <dgm:prSet presAssocID="{4E428450-3A64-4B3C-8AAA-0444531E67D6}" presName="sibTrans" presStyleLbl="node1" presStyleIdx="1" presStyleCnt="5"/>
      <dgm:spPr/>
      <dgm:t>
        <a:bodyPr/>
        <a:lstStyle/>
        <a:p>
          <a:endParaRPr lang="en-GB"/>
        </a:p>
      </dgm:t>
    </dgm:pt>
    <dgm:pt modelId="{10C89DED-B6A8-4DA9-9CDE-73505DD9896E}" type="pres">
      <dgm:prSet presAssocID="{E4FE0CF9-C0F9-4A47-BA02-267030C16670}" presName="dummy" presStyleCnt="0"/>
      <dgm:spPr/>
    </dgm:pt>
    <dgm:pt modelId="{75BDECF8-DAC2-4DDE-AC36-F58CBE9C4DB4}" type="pres">
      <dgm:prSet presAssocID="{E4FE0CF9-C0F9-4A47-BA02-267030C16670}" presName="node" presStyleLbl="revTx" presStyleIdx="2" presStyleCnt="5">
        <dgm:presLayoutVars>
          <dgm:bulletEnabled val="1"/>
        </dgm:presLayoutVars>
      </dgm:prSet>
      <dgm:spPr/>
      <dgm:t>
        <a:bodyPr/>
        <a:lstStyle/>
        <a:p>
          <a:endParaRPr lang="en-GB"/>
        </a:p>
      </dgm:t>
    </dgm:pt>
    <dgm:pt modelId="{D2736997-84B1-482E-B0E6-0B9CBFF8D467}" type="pres">
      <dgm:prSet presAssocID="{B98E893A-287F-4B5F-BA1E-DE3D41F62EE0}" presName="sibTrans" presStyleLbl="node1" presStyleIdx="2" presStyleCnt="5"/>
      <dgm:spPr/>
      <dgm:t>
        <a:bodyPr/>
        <a:lstStyle/>
        <a:p>
          <a:endParaRPr lang="en-GB"/>
        </a:p>
      </dgm:t>
    </dgm:pt>
    <dgm:pt modelId="{F6E8F83E-0964-44E7-9CE0-F6DF6956698D}" type="pres">
      <dgm:prSet presAssocID="{C3234DFA-7CD1-4D22-801E-1D1252DF5E04}" presName="dummy" presStyleCnt="0"/>
      <dgm:spPr/>
    </dgm:pt>
    <dgm:pt modelId="{AEED73E6-677F-445A-8592-68348E9E4D01}" type="pres">
      <dgm:prSet presAssocID="{C3234DFA-7CD1-4D22-801E-1D1252DF5E04}" presName="node" presStyleLbl="revTx" presStyleIdx="3" presStyleCnt="5">
        <dgm:presLayoutVars>
          <dgm:bulletEnabled val="1"/>
        </dgm:presLayoutVars>
      </dgm:prSet>
      <dgm:spPr/>
      <dgm:t>
        <a:bodyPr/>
        <a:lstStyle/>
        <a:p>
          <a:endParaRPr lang="en-GB"/>
        </a:p>
      </dgm:t>
    </dgm:pt>
    <dgm:pt modelId="{1659C793-7868-42E5-8263-D5C408962F9F}" type="pres">
      <dgm:prSet presAssocID="{136261A4-7153-4EEE-AB70-EEE272954257}" presName="sibTrans" presStyleLbl="node1" presStyleIdx="3" presStyleCnt="5"/>
      <dgm:spPr/>
      <dgm:t>
        <a:bodyPr/>
        <a:lstStyle/>
        <a:p>
          <a:endParaRPr lang="en-GB"/>
        </a:p>
      </dgm:t>
    </dgm:pt>
    <dgm:pt modelId="{4009D1AD-0D2B-4E16-BB65-4CFDAAFEFB50}" type="pres">
      <dgm:prSet presAssocID="{073CC288-AE2B-415D-957D-5FCDB098B83E}" presName="dummy" presStyleCnt="0"/>
      <dgm:spPr/>
    </dgm:pt>
    <dgm:pt modelId="{929F88A6-4170-4864-8D87-41B9BC1519E2}" type="pres">
      <dgm:prSet presAssocID="{073CC288-AE2B-415D-957D-5FCDB098B83E}" presName="node" presStyleLbl="revTx" presStyleIdx="4" presStyleCnt="5" custScaleX="94691" custScaleY="80831">
        <dgm:presLayoutVars>
          <dgm:bulletEnabled val="1"/>
        </dgm:presLayoutVars>
      </dgm:prSet>
      <dgm:spPr/>
      <dgm:t>
        <a:bodyPr/>
        <a:lstStyle/>
        <a:p>
          <a:endParaRPr lang="en-GB"/>
        </a:p>
      </dgm:t>
    </dgm:pt>
    <dgm:pt modelId="{2672CB4D-08A3-4F79-8ACB-4287EAE46526}" type="pres">
      <dgm:prSet presAssocID="{6B3E4980-EBC5-4E73-8D15-4F009D9D38DB}" presName="sibTrans" presStyleLbl="node1" presStyleIdx="4" presStyleCnt="5"/>
      <dgm:spPr/>
      <dgm:t>
        <a:bodyPr/>
        <a:lstStyle/>
        <a:p>
          <a:endParaRPr lang="en-GB"/>
        </a:p>
      </dgm:t>
    </dgm:pt>
  </dgm:ptLst>
  <dgm:cxnLst>
    <dgm:cxn modelId="{E7FCD3BC-AF81-EE45-B353-3B00644FAC8A}" type="presOf" srcId="{E4FE0CF9-C0F9-4A47-BA02-267030C16670}" destId="{75BDECF8-DAC2-4DDE-AC36-F58CBE9C4DB4}" srcOrd="0" destOrd="0" presId="urn:microsoft.com/office/officeart/2005/8/layout/cycle1"/>
    <dgm:cxn modelId="{60A1E69D-24CB-4E8A-A0B8-C9367ED0E568}" srcId="{9DD67ECA-7F89-458B-97B1-536C0831C176}" destId="{E4FE0CF9-C0F9-4A47-BA02-267030C16670}" srcOrd="2" destOrd="0" parTransId="{512B6E63-F6EA-4641-AAA6-443B0579F984}" sibTransId="{B98E893A-287F-4B5F-BA1E-DE3D41F62EE0}"/>
    <dgm:cxn modelId="{E01EC15B-471C-A549-8D4C-36A5847BAF0E}" type="presOf" srcId="{4E428450-3A64-4B3C-8AAA-0444531E67D6}" destId="{02C924A8-B9B2-4AE3-951F-DDB88D9EBC22}" srcOrd="0" destOrd="0" presId="urn:microsoft.com/office/officeart/2005/8/layout/cycle1"/>
    <dgm:cxn modelId="{99D9689D-614E-494F-8B2F-FD93FF4D141C}" type="presOf" srcId="{6B3E4980-EBC5-4E73-8D15-4F009D9D38DB}" destId="{2672CB4D-08A3-4F79-8ACB-4287EAE46526}" srcOrd="0" destOrd="0" presId="urn:microsoft.com/office/officeart/2005/8/layout/cycle1"/>
    <dgm:cxn modelId="{7C524560-0DD1-477C-95EB-4479995D2CE0}" srcId="{9DD67ECA-7F89-458B-97B1-536C0831C176}" destId="{073CC288-AE2B-415D-957D-5FCDB098B83E}" srcOrd="4" destOrd="0" parTransId="{4BCC78AA-67D3-44A0-B3F7-5CF02147F86A}" sibTransId="{6B3E4980-EBC5-4E73-8D15-4F009D9D38DB}"/>
    <dgm:cxn modelId="{436BA7D3-76BF-6B44-B89C-318E5A4345B0}" type="presOf" srcId="{EAD4537E-1987-4183-81F9-70436682B40F}" destId="{6C4F148D-1E1F-4C6C-BD28-2715466D720D}" srcOrd="0" destOrd="0" presId="urn:microsoft.com/office/officeart/2005/8/layout/cycle1"/>
    <dgm:cxn modelId="{B430CCB4-40DF-3A46-AF9A-CDF2D948B60B}" type="presOf" srcId="{43D8915E-3643-4443-9AE7-A292B8CE8A04}" destId="{73080EE5-26C7-4C8C-A9FB-47C0C4C51B69}" srcOrd="0" destOrd="0" presId="urn:microsoft.com/office/officeart/2005/8/layout/cycle1"/>
    <dgm:cxn modelId="{A7156BA3-8484-4009-8337-2C14BAC49CAC}" srcId="{9DD67ECA-7F89-458B-97B1-536C0831C176}" destId="{43D8915E-3643-4443-9AE7-A292B8CE8A04}" srcOrd="0" destOrd="0" parTransId="{B6DB4138-40C3-482B-B15B-8C9A4C29D9F0}" sibTransId="{4872B03C-AECF-4585-AE07-4BCF7CFA496D}"/>
    <dgm:cxn modelId="{35BD07E5-676A-4278-8B3F-5C852203BB2A}" srcId="{9DD67ECA-7F89-458B-97B1-536C0831C176}" destId="{EAD4537E-1987-4183-81F9-70436682B40F}" srcOrd="1" destOrd="0" parTransId="{4EA54F71-B6BB-47C2-9820-13C3B62E63B1}" sibTransId="{4E428450-3A64-4B3C-8AAA-0444531E67D6}"/>
    <dgm:cxn modelId="{6C930F4F-0B03-5B47-BA42-8032D951B084}" type="presOf" srcId="{073CC288-AE2B-415D-957D-5FCDB098B83E}" destId="{929F88A6-4170-4864-8D87-41B9BC1519E2}" srcOrd="0" destOrd="0" presId="urn:microsoft.com/office/officeart/2005/8/layout/cycle1"/>
    <dgm:cxn modelId="{8FC580AC-4206-4548-8F19-9BEB7AC9C269}" type="presOf" srcId="{B98E893A-287F-4B5F-BA1E-DE3D41F62EE0}" destId="{D2736997-84B1-482E-B0E6-0B9CBFF8D467}" srcOrd="0" destOrd="0" presId="urn:microsoft.com/office/officeart/2005/8/layout/cycle1"/>
    <dgm:cxn modelId="{72ED21C1-DAAE-DB48-8819-A02160E3F4E0}" type="presOf" srcId="{4872B03C-AECF-4585-AE07-4BCF7CFA496D}" destId="{9A6F263A-C6B0-4D34-90A0-54FD9E1F7A20}" srcOrd="0" destOrd="0" presId="urn:microsoft.com/office/officeart/2005/8/layout/cycle1"/>
    <dgm:cxn modelId="{07CF1A83-4FA2-264D-B817-A336A5207569}" type="presOf" srcId="{C3234DFA-7CD1-4D22-801E-1D1252DF5E04}" destId="{AEED73E6-677F-445A-8592-68348E9E4D01}" srcOrd="0" destOrd="0" presId="urn:microsoft.com/office/officeart/2005/8/layout/cycle1"/>
    <dgm:cxn modelId="{55BC0363-A5C9-1646-BF9A-D473B2C69D58}" type="presOf" srcId="{136261A4-7153-4EEE-AB70-EEE272954257}" destId="{1659C793-7868-42E5-8263-D5C408962F9F}" srcOrd="0" destOrd="0" presId="urn:microsoft.com/office/officeart/2005/8/layout/cycle1"/>
    <dgm:cxn modelId="{AF1404FB-DE88-3149-9A58-BD6C813B1510}" type="presOf" srcId="{9DD67ECA-7F89-458B-97B1-536C0831C176}" destId="{63A3B937-4122-4AFD-96F1-D76B84A7F3F4}" srcOrd="0" destOrd="0" presId="urn:microsoft.com/office/officeart/2005/8/layout/cycle1"/>
    <dgm:cxn modelId="{7F5FA8F0-8ACD-4E3D-87CB-A08E004D1CB0}" srcId="{9DD67ECA-7F89-458B-97B1-536C0831C176}" destId="{C3234DFA-7CD1-4D22-801E-1D1252DF5E04}" srcOrd="3" destOrd="0" parTransId="{F3E06538-1EE2-4D54-8A88-B0472845E2E2}" sibTransId="{136261A4-7153-4EEE-AB70-EEE272954257}"/>
    <dgm:cxn modelId="{5F650583-C9F1-CC40-AB4F-2E479E82FAC3}" type="presParOf" srcId="{63A3B937-4122-4AFD-96F1-D76B84A7F3F4}" destId="{5BF89FEF-E442-4312-83C8-2B216F30DFDB}" srcOrd="0" destOrd="0" presId="urn:microsoft.com/office/officeart/2005/8/layout/cycle1"/>
    <dgm:cxn modelId="{DE8F7B24-36C8-EE4C-A2EA-41DEE3101E0A}" type="presParOf" srcId="{63A3B937-4122-4AFD-96F1-D76B84A7F3F4}" destId="{73080EE5-26C7-4C8C-A9FB-47C0C4C51B69}" srcOrd="1" destOrd="0" presId="urn:microsoft.com/office/officeart/2005/8/layout/cycle1"/>
    <dgm:cxn modelId="{FDBE5F1E-5EE4-F74B-998D-8F09EC666C3C}" type="presParOf" srcId="{63A3B937-4122-4AFD-96F1-D76B84A7F3F4}" destId="{9A6F263A-C6B0-4D34-90A0-54FD9E1F7A20}" srcOrd="2" destOrd="0" presId="urn:microsoft.com/office/officeart/2005/8/layout/cycle1"/>
    <dgm:cxn modelId="{D2864590-A8AF-D141-92B8-FDA8995F1D34}" type="presParOf" srcId="{63A3B937-4122-4AFD-96F1-D76B84A7F3F4}" destId="{B0E6695A-8B05-4065-9A1F-EAB30FBC9EE1}" srcOrd="3" destOrd="0" presId="urn:microsoft.com/office/officeart/2005/8/layout/cycle1"/>
    <dgm:cxn modelId="{DDA4512D-791A-8742-A528-AB561C48CA72}" type="presParOf" srcId="{63A3B937-4122-4AFD-96F1-D76B84A7F3F4}" destId="{6C4F148D-1E1F-4C6C-BD28-2715466D720D}" srcOrd="4" destOrd="0" presId="urn:microsoft.com/office/officeart/2005/8/layout/cycle1"/>
    <dgm:cxn modelId="{84D1554E-E0C0-1B4A-AF19-2B29D71C3906}" type="presParOf" srcId="{63A3B937-4122-4AFD-96F1-D76B84A7F3F4}" destId="{02C924A8-B9B2-4AE3-951F-DDB88D9EBC22}" srcOrd="5" destOrd="0" presId="urn:microsoft.com/office/officeart/2005/8/layout/cycle1"/>
    <dgm:cxn modelId="{047E0980-CF40-354A-9972-FB546CE24A2F}" type="presParOf" srcId="{63A3B937-4122-4AFD-96F1-D76B84A7F3F4}" destId="{10C89DED-B6A8-4DA9-9CDE-73505DD9896E}" srcOrd="6" destOrd="0" presId="urn:microsoft.com/office/officeart/2005/8/layout/cycle1"/>
    <dgm:cxn modelId="{EC2D1238-45FA-FE47-A6B1-90E840ADD0A0}" type="presParOf" srcId="{63A3B937-4122-4AFD-96F1-D76B84A7F3F4}" destId="{75BDECF8-DAC2-4DDE-AC36-F58CBE9C4DB4}" srcOrd="7" destOrd="0" presId="urn:microsoft.com/office/officeart/2005/8/layout/cycle1"/>
    <dgm:cxn modelId="{F14C12B4-B755-A548-9985-2679461CE64A}" type="presParOf" srcId="{63A3B937-4122-4AFD-96F1-D76B84A7F3F4}" destId="{D2736997-84B1-482E-B0E6-0B9CBFF8D467}" srcOrd="8" destOrd="0" presId="urn:microsoft.com/office/officeart/2005/8/layout/cycle1"/>
    <dgm:cxn modelId="{D0E4AEDC-4402-5543-893A-6E5C08320C99}" type="presParOf" srcId="{63A3B937-4122-4AFD-96F1-D76B84A7F3F4}" destId="{F6E8F83E-0964-44E7-9CE0-F6DF6956698D}" srcOrd="9" destOrd="0" presId="urn:microsoft.com/office/officeart/2005/8/layout/cycle1"/>
    <dgm:cxn modelId="{538A5814-22C4-6F45-80B9-B46C4BDCEEE3}" type="presParOf" srcId="{63A3B937-4122-4AFD-96F1-D76B84A7F3F4}" destId="{AEED73E6-677F-445A-8592-68348E9E4D01}" srcOrd="10" destOrd="0" presId="urn:microsoft.com/office/officeart/2005/8/layout/cycle1"/>
    <dgm:cxn modelId="{794B3D14-BC34-8244-AF40-B260A4ECF79B}" type="presParOf" srcId="{63A3B937-4122-4AFD-96F1-D76B84A7F3F4}" destId="{1659C793-7868-42E5-8263-D5C408962F9F}" srcOrd="11" destOrd="0" presId="urn:microsoft.com/office/officeart/2005/8/layout/cycle1"/>
    <dgm:cxn modelId="{EE1ABA43-1432-E54B-9DF0-9F7F6E22D6ED}" type="presParOf" srcId="{63A3B937-4122-4AFD-96F1-D76B84A7F3F4}" destId="{4009D1AD-0D2B-4E16-BB65-4CFDAAFEFB50}" srcOrd="12" destOrd="0" presId="urn:microsoft.com/office/officeart/2005/8/layout/cycle1"/>
    <dgm:cxn modelId="{CFC98EAB-9FBE-9949-B19A-4563E5F8C852}" type="presParOf" srcId="{63A3B937-4122-4AFD-96F1-D76B84A7F3F4}" destId="{929F88A6-4170-4864-8D87-41B9BC1519E2}" srcOrd="13" destOrd="0" presId="urn:microsoft.com/office/officeart/2005/8/layout/cycle1"/>
    <dgm:cxn modelId="{FF2BDC24-4795-9149-8AE0-78B571214DAC}" type="presParOf" srcId="{63A3B937-4122-4AFD-96F1-D76B84A7F3F4}" destId="{2672CB4D-08A3-4F79-8ACB-4287EAE46526}"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DF82F5-8AEE-4A4A-BA33-AA52C76AFEFF}"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GB"/>
        </a:p>
      </dgm:t>
    </dgm:pt>
    <dgm:pt modelId="{8EE11AEC-74A5-4D76-860C-AD6C28B5C2A8}">
      <dgm:prSet phldrT="[Text]" custT="1"/>
      <dgm:spPr/>
      <dgm:t>
        <a:bodyPr/>
        <a:lstStyle/>
        <a:p>
          <a:r>
            <a:rPr lang="en-GB" sz="1200" dirty="0" smtClean="0"/>
            <a:t>Shift Left</a:t>
          </a:r>
          <a:endParaRPr lang="en-GB" sz="1200" dirty="0"/>
        </a:p>
      </dgm:t>
    </dgm:pt>
    <dgm:pt modelId="{9E27B06B-C1A6-493E-866A-1864ABF01543}" type="parTrans" cxnId="{12E83773-17B3-44E1-8A9B-4D00AC38F617}">
      <dgm:prSet/>
      <dgm:spPr/>
      <dgm:t>
        <a:bodyPr/>
        <a:lstStyle/>
        <a:p>
          <a:endParaRPr lang="en-GB"/>
        </a:p>
      </dgm:t>
    </dgm:pt>
    <dgm:pt modelId="{1F4AAF99-6555-4D64-BB0E-C58E57776B3C}" type="sibTrans" cxnId="{12E83773-17B3-44E1-8A9B-4D00AC38F617}">
      <dgm:prSet/>
      <dgm:spPr/>
      <dgm:t>
        <a:bodyPr/>
        <a:lstStyle/>
        <a:p>
          <a:endParaRPr lang="en-GB"/>
        </a:p>
      </dgm:t>
    </dgm:pt>
    <dgm:pt modelId="{3FB9AC11-7F06-46C8-80D6-92ECC10EBE9E}">
      <dgm:prSet phldrT="[Text]" custT="1"/>
      <dgm:spPr/>
      <dgm:t>
        <a:bodyPr/>
        <a:lstStyle/>
        <a:p>
          <a:r>
            <a:rPr lang="en-GB" sz="1200" dirty="0" smtClean="0"/>
            <a:t>Automated Acceptance into the Build Stream</a:t>
          </a:r>
          <a:endParaRPr lang="en-GB" sz="1200" dirty="0"/>
        </a:p>
      </dgm:t>
    </dgm:pt>
    <dgm:pt modelId="{C069FD66-99B6-4940-958A-AF95C6BD2915}" type="parTrans" cxnId="{F5FD8D6B-27DE-46E4-AE4A-0C3CC465FB0F}">
      <dgm:prSet/>
      <dgm:spPr/>
      <dgm:t>
        <a:bodyPr/>
        <a:lstStyle/>
        <a:p>
          <a:endParaRPr lang="en-GB"/>
        </a:p>
      </dgm:t>
    </dgm:pt>
    <dgm:pt modelId="{06746F04-A153-427A-8FF5-6159886248D7}" type="sibTrans" cxnId="{F5FD8D6B-27DE-46E4-AE4A-0C3CC465FB0F}">
      <dgm:prSet/>
      <dgm:spPr/>
      <dgm:t>
        <a:bodyPr/>
        <a:lstStyle/>
        <a:p>
          <a:endParaRPr lang="en-GB"/>
        </a:p>
      </dgm:t>
    </dgm:pt>
    <dgm:pt modelId="{CC45866E-7E97-4E7E-B811-39EA48207DB1}">
      <dgm:prSet phldrT="[Text]" custT="1"/>
      <dgm:spPr/>
      <dgm:t>
        <a:bodyPr/>
        <a:lstStyle/>
        <a:p>
          <a:r>
            <a:rPr lang="en-GB" sz="1200" dirty="0" smtClean="0"/>
            <a:t>Automated Build, Deploy, Test</a:t>
          </a:r>
          <a:endParaRPr lang="en-GB" sz="1200" dirty="0"/>
        </a:p>
      </dgm:t>
    </dgm:pt>
    <dgm:pt modelId="{F39E0D43-4B6C-4B11-AE6A-0ACD12947AA1}" type="parTrans" cxnId="{9A4B7E94-C16C-4E6C-A7CC-6F3C85EB04DB}">
      <dgm:prSet/>
      <dgm:spPr/>
      <dgm:t>
        <a:bodyPr/>
        <a:lstStyle/>
        <a:p>
          <a:endParaRPr lang="en-GB"/>
        </a:p>
      </dgm:t>
    </dgm:pt>
    <dgm:pt modelId="{FD0205D4-CDE2-4803-9E03-D63D051DB12C}" type="sibTrans" cxnId="{9A4B7E94-C16C-4E6C-A7CC-6F3C85EB04DB}">
      <dgm:prSet/>
      <dgm:spPr/>
      <dgm:t>
        <a:bodyPr/>
        <a:lstStyle/>
        <a:p>
          <a:endParaRPr lang="en-GB"/>
        </a:p>
      </dgm:t>
    </dgm:pt>
    <dgm:pt modelId="{98453166-6F19-448B-B61B-E12AC199E2AD}">
      <dgm:prSet phldrT="[Text]" custT="1"/>
      <dgm:spPr/>
      <dgm:t>
        <a:bodyPr/>
        <a:lstStyle/>
        <a:p>
          <a:r>
            <a:rPr lang="en-GB" sz="1200" dirty="0" smtClean="0"/>
            <a:t>Reporting of Test Results</a:t>
          </a:r>
          <a:endParaRPr lang="en-GB" sz="1200" dirty="0"/>
        </a:p>
      </dgm:t>
    </dgm:pt>
    <dgm:pt modelId="{8A5EFFAE-D15E-4981-948C-7745BFE6AF45}" type="parTrans" cxnId="{A1A803B0-488C-4B95-82D0-D5F8C1D5A1F1}">
      <dgm:prSet/>
      <dgm:spPr/>
      <dgm:t>
        <a:bodyPr/>
        <a:lstStyle/>
        <a:p>
          <a:endParaRPr lang="en-GB"/>
        </a:p>
      </dgm:t>
    </dgm:pt>
    <dgm:pt modelId="{96A8D3C6-C3D0-4A89-B567-5A4F970E01F8}" type="sibTrans" cxnId="{A1A803B0-488C-4B95-82D0-D5F8C1D5A1F1}">
      <dgm:prSet/>
      <dgm:spPr/>
      <dgm:t>
        <a:bodyPr/>
        <a:lstStyle/>
        <a:p>
          <a:endParaRPr lang="en-GB"/>
        </a:p>
      </dgm:t>
    </dgm:pt>
    <dgm:pt modelId="{D1EFA7F8-83B2-45B5-A880-AE65C8F4319D}">
      <dgm:prSet phldrT="[Text]" custT="1"/>
      <dgm:spPr/>
      <dgm:t>
        <a:bodyPr/>
        <a:lstStyle/>
        <a:p>
          <a:r>
            <a:rPr lang="en-GB" sz="1200" dirty="0" smtClean="0"/>
            <a:t>Monitoring dev/build/test Systems</a:t>
          </a:r>
          <a:endParaRPr lang="en-GB" sz="1200" dirty="0"/>
        </a:p>
      </dgm:t>
    </dgm:pt>
    <dgm:pt modelId="{98931069-FE69-4FC5-A279-20CCA16FAEE8}" type="parTrans" cxnId="{3B37B715-C6A7-41FB-81E0-EFC02B19C69C}">
      <dgm:prSet/>
      <dgm:spPr/>
      <dgm:t>
        <a:bodyPr/>
        <a:lstStyle/>
        <a:p>
          <a:endParaRPr lang="en-GB"/>
        </a:p>
      </dgm:t>
    </dgm:pt>
    <dgm:pt modelId="{6632A24F-E413-4731-AFEC-A9003DE87DDE}" type="sibTrans" cxnId="{3B37B715-C6A7-41FB-81E0-EFC02B19C69C}">
      <dgm:prSet/>
      <dgm:spPr/>
      <dgm:t>
        <a:bodyPr/>
        <a:lstStyle/>
        <a:p>
          <a:endParaRPr lang="en-GB"/>
        </a:p>
      </dgm:t>
    </dgm:pt>
    <dgm:pt modelId="{51ACDDD2-F8A4-4394-9C0A-EDEB2AB9870E}" type="pres">
      <dgm:prSet presAssocID="{BCDF82F5-8AEE-4A4A-BA33-AA52C76AFEFF}" presName="cycle" presStyleCnt="0">
        <dgm:presLayoutVars>
          <dgm:dir/>
          <dgm:resizeHandles val="exact"/>
        </dgm:presLayoutVars>
      </dgm:prSet>
      <dgm:spPr/>
      <dgm:t>
        <a:bodyPr/>
        <a:lstStyle/>
        <a:p>
          <a:endParaRPr lang="en-GB"/>
        </a:p>
      </dgm:t>
    </dgm:pt>
    <dgm:pt modelId="{3B3F6E7C-14B8-477F-AEB9-ABB00C1F0F3D}" type="pres">
      <dgm:prSet presAssocID="{8EE11AEC-74A5-4D76-860C-AD6C28B5C2A8}" presName="dummy" presStyleCnt="0"/>
      <dgm:spPr/>
    </dgm:pt>
    <dgm:pt modelId="{0128F31F-2F85-476D-B080-0C2C225583E9}" type="pres">
      <dgm:prSet presAssocID="{8EE11AEC-74A5-4D76-860C-AD6C28B5C2A8}" presName="node" presStyleLbl="revTx" presStyleIdx="0" presStyleCnt="5">
        <dgm:presLayoutVars>
          <dgm:bulletEnabled val="1"/>
        </dgm:presLayoutVars>
      </dgm:prSet>
      <dgm:spPr/>
      <dgm:t>
        <a:bodyPr/>
        <a:lstStyle/>
        <a:p>
          <a:endParaRPr lang="en-GB"/>
        </a:p>
      </dgm:t>
    </dgm:pt>
    <dgm:pt modelId="{A7A3F049-3170-4A76-9480-CA24396CFD7E}" type="pres">
      <dgm:prSet presAssocID="{1F4AAF99-6555-4D64-BB0E-C58E57776B3C}" presName="sibTrans" presStyleLbl="node1" presStyleIdx="0" presStyleCnt="5"/>
      <dgm:spPr/>
      <dgm:t>
        <a:bodyPr/>
        <a:lstStyle/>
        <a:p>
          <a:endParaRPr lang="en-GB"/>
        </a:p>
      </dgm:t>
    </dgm:pt>
    <dgm:pt modelId="{D2A36ACF-F07C-4A59-8272-E7552355C050}" type="pres">
      <dgm:prSet presAssocID="{3FB9AC11-7F06-46C8-80D6-92ECC10EBE9E}" presName="dummy" presStyleCnt="0"/>
      <dgm:spPr/>
    </dgm:pt>
    <dgm:pt modelId="{3D46CE50-6B57-40CC-B045-336EB91C13D2}" type="pres">
      <dgm:prSet presAssocID="{3FB9AC11-7F06-46C8-80D6-92ECC10EBE9E}" presName="node" presStyleLbl="revTx" presStyleIdx="1" presStyleCnt="5">
        <dgm:presLayoutVars>
          <dgm:bulletEnabled val="1"/>
        </dgm:presLayoutVars>
      </dgm:prSet>
      <dgm:spPr/>
      <dgm:t>
        <a:bodyPr/>
        <a:lstStyle/>
        <a:p>
          <a:endParaRPr lang="en-GB"/>
        </a:p>
      </dgm:t>
    </dgm:pt>
    <dgm:pt modelId="{5CE7FE2A-7C6D-422E-89DF-509D81374FBA}" type="pres">
      <dgm:prSet presAssocID="{06746F04-A153-427A-8FF5-6159886248D7}" presName="sibTrans" presStyleLbl="node1" presStyleIdx="1" presStyleCnt="5"/>
      <dgm:spPr/>
      <dgm:t>
        <a:bodyPr/>
        <a:lstStyle/>
        <a:p>
          <a:endParaRPr lang="en-GB"/>
        </a:p>
      </dgm:t>
    </dgm:pt>
    <dgm:pt modelId="{D1A0AB50-D6A6-44B0-8EFB-B7C24D6C8D65}" type="pres">
      <dgm:prSet presAssocID="{CC45866E-7E97-4E7E-B811-39EA48207DB1}" presName="dummy" presStyleCnt="0"/>
      <dgm:spPr/>
    </dgm:pt>
    <dgm:pt modelId="{2C291B37-87E7-4C4D-A27F-1EFEDA21EC40}" type="pres">
      <dgm:prSet presAssocID="{CC45866E-7E97-4E7E-B811-39EA48207DB1}" presName="node" presStyleLbl="revTx" presStyleIdx="2" presStyleCnt="5">
        <dgm:presLayoutVars>
          <dgm:bulletEnabled val="1"/>
        </dgm:presLayoutVars>
      </dgm:prSet>
      <dgm:spPr/>
      <dgm:t>
        <a:bodyPr/>
        <a:lstStyle/>
        <a:p>
          <a:endParaRPr lang="en-GB"/>
        </a:p>
      </dgm:t>
    </dgm:pt>
    <dgm:pt modelId="{E91758FD-E84B-4432-8067-15A1FEFCF963}" type="pres">
      <dgm:prSet presAssocID="{FD0205D4-CDE2-4803-9E03-D63D051DB12C}" presName="sibTrans" presStyleLbl="node1" presStyleIdx="2" presStyleCnt="5"/>
      <dgm:spPr/>
      <dgm:t>
        <a:bodyPr/>
        <a:lstStyle/>
        <a:p>
          <a:endParaRPr lang="en-GB"/>
        </a:p>
      </dgm:t>
    </dgm:pt>
    <dgm:pt modelId="{028C31E1-B487-4C3B-92F9-B9B238ADB3F2}" type="pres">
      <dgm:prSet presAssocID="{98453166-6F19-448B-B61B-E12AC199E2AD}" presName="dummy" presStyleCnt="0"/>
      <dgm:spPr/>
    </dgm:pt>
    <dgm:pt modelId="{880DBE57-A1D4-4CB9-9F23-B9A6791BD7FA}" type="pres">
      <dgm:prSet presAssocID="{98453166-6F19-448B-B61B-E12AC199E2AD}" presName="node" presStyleLbl="revTx" presStyleIdx="3" presStyleCnt="5">
        <dgm:presLayoutVars>
          <dgm:bulletEnabled val="1"/>
        </dgm:presLayoutVars>
      </dgm:prSet>
      <dgm:spPr/>
      <dgm:t>
        <a:bodyPr/>
        <a:lstStyle/>
        <a:p>
          <a:endParaRPr lang="en-GB"/>
        </a:p>
      </dgm:t>
    </dgm:pt>
    <dgm:pt modelId="{FB25AB58-BA55-44E1-B0DE-C42261EF176F}" type="pres">
      <dgm:prSet presAssocID="{96A8D3C6-C3D0-4A89-B567-5A4F970E01F8}" presName="sibTrans" presStyleLbl="node1" presStyleIdx="3" presStyleCnt="5"/>
      <dgm:spPr/>
      <dgm:t>
        <a:bodyPr/>
        <a:lstStyle/>
        <a:p>
          <a:endParaRPr lang="en-GB"/>
        </a:p>
      </dgm:t>
    </dgm:pt>
    <dgm:pt modelId="{3BC2E247-9D15-4664-9305-A4E70AD2F3DB}" type="pres">
      <dgm:prSet presAssocID="{D1EFA7F8-83B2-45B5-A880-AE65C8F4319D}" presName="dummy" presStyleCnt="0"/>
      <dgm:spPr/>
    </dgm:pt>
    <dgm:pt modelId="{82742501-A8EB-465D-9229-AF8D38E2F8B8}" type="pres">
      <dgm:prSet presAssocID="{D1EFA7F8-83B2-45B5-A880-AE65C8F4319D}" presName="node" presStyleLbl="revTx" presStyleIdx="4" presStyleCnt="5" custScaleX="87591" custScaleY="85092">
        <dgm:presLayoutVars>
          <dgm:bulletEnabled val="1"/>
        </dgm:presLayoutVars>
      </dgm:prSet>
      <dgm:spPr/>
      <dgm:t>
        <a:bodyPr/>
        <a:lstStyle/>
        <a:p>
          <a:endParaRPr lang="en-GB"/>
        </a:p>
      </dgm:t>
    </dgm:pt>
    <dgm:pt modelId="{12000826-1650-4C23-864E-83898351AE03}" type="pres">
      <dgm:prSet presAssocID="{6632A24F-E413-4731-AFEC-A9003DE87DDE}" presName="sibTrans" presStyleLbl="node1" presStyleIdx="4" presStyleCnt="5"/>
      <dgm:spPr/>
      <dgm:t>
        <a:bodyPr/>
        <a:lstStyle/>
        <a:p>
          <a:endParaRPr lang="en-GB"/>
        </a:p>
      </dgm:t>
    </dgm:pt>
  </dgm:ptLst>
  <dgm:cxnLst>
    <dgm:cxn modelId="{20D06B9C-6412-884D-8B6D-46E71F206C1A}" type="presOf" srcId="{8EE11AEC-74A5-4D76-860C-AD6C28B5C2A8}" destId="{0128F31F-2F85-476D-B080-0C2C225583E9}" srcOrd="0" destOrd="0" presId="urn:microsoft.com/office/officeart/2005/8/layout/cycle1"/>
    <dgm:cxn modelId="{5BB29A1B-7917-F44B-8FC9-17976D2005D1}" type="presOf" srcId="{BCDF82F5-8AEE-4A4A-BA33-AA52C76AFEFF}" destId="{51ACDDD2-F8A4-4394-9C0A-EDEB2AB9870E}" srcOrd="0" destOrd="0" presId="urn:microsoft.com/office/officeart/2005/8/layout/cycle1"/>
    <dgm:cxn modelId="{3B37B715-C6A7-41FB-81E0-EFC02B19C69C}" srcId="{BCDF82F5-8AEE-4A4A-BA33-AA52C76AFEFF}" destId="{D1EFA7F8-83B2-45B5-A880-AE65C8F4319D}" srcOrd="4" destOrd="0" parTransId="{98931069-FE69-4FC5-A279-20CCA16FAEE8}" sibTransId="{6632A24F-E413-4731-AFEC-A9003DE87DDE}"/>
    <dgm:cxn modelId="{12E83773-17B3-44E1-8A9B-4D00AC38F617}" srcId="{BCDF82F5-8AEE-4A4A-BA33-AA52C76AFEFF}" destId="{8EE11AEC-74A5-4D76-860C-AD6C28B5C2A8}" srcOrd="0" destOrd="0" parTransId="{9E27B06B-C1A6-493E-866A-1864ABF01543}" sibTransId="{1F4AAF99-6555-4D64-BB0E-C58E57776B3C}"/>
    <dgm:cxn modelId="{43E52F4A-F3B0-8642-A389-8D87597291BE}" type="presOf" srcId="{6632A24F-E413-4731-AFEC-A9003DE87DDE}" destId="{12000826-1650-4C23-864E-83898351AE03}" srcOrd="0" destOrd="0" presId="urn:microsoft.com/office/officeart/2005/8/layout/cycle1"/>
    <dgm:cxn modelId="{147B6C7C-E54B-8849-B9B3-134609546A1E}" type="presOf" srcId="{1F4AAF99-6555-4D64-BB0E-C58E57776B3C}" destId="{A7A3F049-3170-4A76-9480-CA24396CFD7E}" srcOrd="0" destOrd="0" presId="urn:microsoft.com/office/officeart/2005/8/layout/cycle1"/>
    <dgm:cxn modelId="{16739ADD-9D57-014F-883F-2D0B6E32E842}" type="presOf" srcId="{98453166-6F19-448B-B61B-E12AC199E2AD}" destId="{880DBE57-A1D4-4CB9-9F23-B9A6791BD7FA}" srcOrd="0" destOrd="0" presId="urn:microsoft.com/office/officeart/2005/8/layout/cycle1"/>
    <dgm:cxn modelId="{A1A803B0-488C-4B95-82D0-D5F8C1D5A1F1}" srcId="{BCDF82F5-8AEE-4A4A-BA33-AA52C76AFEFF}" destId="{98453166-6F19-448B-B61B-E12AC199E2AD}" srcOrd="3" destOrd="0" parTransId="{8A5EFFAE-D15E-4981-948C-7745BFE6AF45}" sibTransId="{96A8D3C6-C3D0-4A89-B567-5A4F970E01F8}"/>
    <dgm:cxn modelId="{44C2247D-F83E-4647-9391-938605DC7CEB}" type="presOf" srcId="{96A8D3C6-C3D0-4A89-B567-5A4F970E01F8}" destId="{FB25AB58-BA55-44E1-B0DE-C42261EF176F}" srcOrd="0" destOrd="0" presId="urn:microsoft.com/office/officeart/2005/8/layout/cycle1"/>
    <dgm:cxn modelId="{B2553971-30CC-1045-BF6D-6B69FF1E0594}" type="presOf" srcId="{CC45866E-7E97-4E7E-B811-39EA48207DB1}" destId="{2C291B37-87E7-4C4D-A27F-1EFEDA21EC40}" srcOrd="0" destOrd="0" presId="urn:microsoft.com/office/officeart/2005/8/layout/cycle1"/>
    <dgm:cxn modelId="{DDD3E556-6A93-324C-9486-84AB1893813C}" type="presOf" srcId="{D1EFA7F8-83B2-45B5-A880-AE65C8F4319D}" destId="{82742501-A8EB-465D-9229-AF8D38E2F8B8}" srcOrd="0" destOrd="0" presId="urn:microsoft.com/office/officeart/2005/8/layout/cycle1"/>
    <dgm:cxn modelId="{F5FD8D6B-27DE-46E4-AE4A-0C3CC465FB0F}" srcId="{BCDF82F5-8AEE-4A4A-BA33-AA52C76AFEFF}" destId="{3FB9AC11-7F06-46C8-80D6-92ECC10EBE9E}" srcOrd="1" destOrd="0" parTransId="{C069FD66-99B6-4940-958A-AF95C6BD2915}" sibTransId="{06746F04-A153-427A-8FF5-6159886248D7}"/>
    <dgm:cxn modelId="{94AF988A-A00B-2144-9461-4CA40669C7FB}" type="presOf" srcId="{06746F04-A153-427A-8FF5-6159886248D7}" destId="{5CE7FE2A-7C6D-422E-89DF-509D81374FBA}" srcOrd="0" destOrd="0" presId="urn:microsoft.com/office/officeart/2005/8/layout/cycle1"/>
    <dgm:cxn modelId="{9A4B7E94-C16C-4E6C-A7CC-6F3C85EB04DB}" srcId="{BCDF82F5-8AEE-4A4A-BA33-AA52C76AFEFF}" destId="{CC45866E-7E97-4E7E-B811-39EA48207DB1}" srcOrd="2" destOrd="0" parTransId="{F39E0D43-4B6C-4B11-AE6A-0ACD12947AA1}" sibTransId="{FD0205D4-CDE2-4803-9E03-D63D051DB12C}"/>
    <dgm:cxn modelId="{36DA7E18-1EE4-B04B-B325-D214D0B8E0ED}" type="presOf" srcId="{3FB9AC11-7F06-46C8-80D6-92ECC10EBE9E}" destId="{3D46CE50-6B57-40CC-B045-336EB91C13D2}" srcOrd="0" destOrd="0" presId="urn:microsoft.com/office/officeart/2005/8/layout/cycle1"/>
    <dgm:cxn modelId="{07B02CD5-21F1-7C41-8939-9E404881AE64}" type="presOf" srcId="{FD0205D4-CDE2-4803-9E03-D63D051DB12C}" destId="{E91758FD-E84B-4432-8067-15A1FEFCF963}" srcOrd="0" destOrd="0" presId="urn:microsoft.com/office/officeart/2005/8/layout/cycle1"/>
    <dgm:cxn modelId="{621DE186-D2E4-0B4C-A36C-94354EB23CB5}" type="presParOf" srcId="{51ACDDD2-F8A4-4394-9C0A-EDEB2AB9870E}" destId="{3B3F6E7C-14B8-477F-AEB9-ABB00C1F0F3D}" srcOrd="0" destOrd="0" presId="urn:microsoft.com/office/officeart/2005/8/layout/cycle1"/>
    <dgm:cxn modelId="{CAA09E04-4674-DE48-AFA5-F44A0A59C5F2}" type="presParOf" srcId="{51ACDDD2-F8A4-4394-9C0A-EDEB2AB9870E}" destId="{0128F31F-2F85-476D-B080-0C2C225583E9}" srcOrd="1" destOrd="0" presId="urn:microsoft.com/office/officeart/2005/8/layout/cycle1"/>
    <dgm:cxn modelId="{8470AD65-EEEB-C843-9613-E2EE1996C741}" type="presParOf" srcId="{51ACDDD2-F8A4-4394-9C0A-EDEB2AB9870E}" destId="{A7A3F049-3170-4A76-9480-CA24396CFD7E}" srcOrd="2" destOrd="0" presId="urn:microsoft.com/office/officeart/2005/8/layout/cycle1"/>
    <dgm:cxn modelId="{A3592982-2D76-4645-BDDF-C1489F37386E}" type="presParOf" srcId="{51ACDDD2-F8A4-4394-9C0A-EDEB2AB9870E}" destId="{D2A36ACF-F07C-4A59-8272-E7552355C050}" srcOrd="3" destOrd="0" presId="urn:microsoft.com/office/officeart/2005/8/layout/cycle1"/>
    <dgm:cxn modelId="{A16E16DB-0A46-1B4D-97AC-D0A5CE4265AE}" type="presParOf" srcId="{51ACDDD2-F8A4-4394-9C0A-EDEB2AB9870E}" destId="{3D46CE50-6B57-40CC-B045-336EB91C13D2}" srcOrd="4" destOrd="0" presId="urn:microsoft.com/office/officeart/2005/8/layout/cycle1"/>
    <dgm:cxn modelId="{2730BFD8-FBE4-5242-B209-03222A32598F}" type="presParOf" srcId="{51ACDDD2-F8A4-4394-9C0A-EDEB2AB9870E}" destId="{5CE7FE2A-7C6D-422E-89DF-509D81374FBA}" srcOrd="5" destOrd="0" presId="urn:microsoft.com/office/officeart/2005/8/layout/cycle1"/>
    <dgm:cxn modelId="{80D3DC99-C762-1541-BC5E-6DB8A52A6897}" type="presParOf" srcId="{51ACDDD2-F8A4-4394-9C0A-EDEB2AB9870E}" destId="{D1A0AB50-D6A6-44B0-8EFB-B7C24D6C8D65}" srcOrd="6" destOrd="0" presId="urn:microsoft.com/office/officeart/2005/8/layout/cycle1"/>
    <dgm:cxn modelId="{E1197E59-D745-C34E-9575-2BEE91B46D64}" type="presParOf" srcId="{51ACDDD2-F8A4-4394-9C0A-EDEB2AB9870E}" destId="{2C291B37-87E7-4C4D-A27F-1EFEDA21EC40}" srcOrd="7" destOrd="0" presId="urn:microsoft.com/office/officeart/2005/8/layout/cycle1"/>
    <dgm:cxn modelId="{D07A6C41-1481-FF4C-9C85-C59D886E0E63}" type="presParOf" srcId="{51ACDDD2-F8A4-4394-9C0A-EDEB2AB9870E}" destId="{E91758FD-E84B-4432-8067-15A1FEFCF963}" srcOrd="8" destOrd="0" presId="urn:microsoft.com/office/officeart/2005/8/layout/cycle1"/>
    <dgm:cxn modelId="{A76363D2-65A3-B942-826B-E3C847F6A951}" type="presParOf" srcId="{51ACDDD2-F8A4-4394-9C0A-EDEB2AB9870E}" destId="{028C31E1-B487-4C3B-92F9-B9B238ADB3F2}" srcOrd="9" destOrd="0" presId="urn:microsoft.com/office/officeart/2005/8/layout/cycle1"/>
    <dgm:cxn modelId="{736713F7-B25D-004C-831C-CDE6066E6986}" type="presParOf" srcId="{51ACDDD2-F8A4-4394-9C0A-EDEB2AB9870E}" destId="{880DBE57-A1D4-4CB9-9F23-B9A6791BD7FA}" srcOrd="10" destOrd="0" presId="urn:microsoft.com/office/officeart/2005/8/layout/cycle1"/>
    <dgm:cxn modelId="{BD336935-57D7-6C46-9224-9680F3FEA99F}" type="presParOf" srcId="{51ACDDD2-F8A4-4394-9C0A-EDEB2AB9870E}" destId="{FB25AB58-BA55-44E1-B0DE-C42261EF176F}" srcOrd="11" destOrd="0" presId="urn:microsoft.com/office/officeart/2005/8/layout/cycle1"/>
    <dgm:cxn modelId="{E969F26C-FEFA-144D-9596-C8413D3F337B}" type="presParOf" srcId="{51ACDDD2-F8A4-4394-9C0A-EDEB2AB9870E}" destId="{3BC2E247-9D15-4664-9305-A4E70AD2F3DB}" srcOrd="12" destOrd="0" presId="urn:microsoft.com/office/officeart/2005/8/layout/cycle1"/>
    <dgm:cxn modelId="{2129546B-4322-D742-9CDE-FAB22373A83D}" type="presParOf" srcId="{51ACDDD2-F8A4-4394-9C0A-EDEB2AB9870E}" destId="{82742501-A8EB-465D-9229-AF8D38E2F8B8}" srcOrd="13" destOrd="0" presId="urn:microsoft.com/office/officeart/2005/8/layout/cycle1"/>
    <dgm:cxn modelId="{EAFBB814-67FA-E34C-8582-AF69DE62B8D6}" type="presParOf" srcId="{51ACDDD2-F8A4-4394-9C0A-EDEB2AB9870E}" destId="{12000826-1650-4C23-864E-83898351AE03}"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80EE5-26C7-4C8C-A9FB-47C0C4C51B69}">
      <dsp:nvSpPr>
        <dsp:cNvPr id="0" name=""/>
        <dsp:cNvSpPr/>
      </dsp:nvSpPr>
      <dsp:spPr>
        <a:xfrm>
          <a:off x="3528499"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smtClean="0"/>
            <a:t>Playback the plan for new CICS function to stakeholders</a:t>
          </a:r>
          <a:endParaRPr lang="en-GB" sz="1200" kern="1200" dirty="0"/>
        </a:p>
      </dsp:txBody>
      <dsp:txXfrm>
        <a:off x="3528499" y="29355"/>
        <a:ext cx="1006078" cy="1006078"/>
      </dsp:txXfrm>
    </dsp:sp>
    <dsp:sp modelId="{9A6F263A-C6B0-4D34-90A0-54FD9E1F7A20}">
      <dsp:nvSpPr>
        <dsp:cNvPr id="0" name=""/>
        <dsp:cNvSpPr/>
      </dsp:nvSpPr>
      <dsp:spPr>
        <a:xfrm>
          <a:off x="1162170" y="289"/>
          <a:ext cx="3771658" cy="3771658"/>
        </a:xfrm>
        <a:prstGeom prst="circularArrow">
          <a:avLst>
            <a:gd name="adj1" fmla="val 5202"/>
            <a:gd name="adj2" fmla="val 336015"/>
            <a:gd name="adj3" fmla="val 21292825"/>
            <a:gd name="adj4" fmla="val 1976660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4F148D-1E1F-4C6C-BD28-2715466D720D}">
      <dsp:nvSpPr>
        <dsp:cNvPr id="0" name=""/>
        <dsp:cNvSpPr/>
      </dsp:nvSpPr>
      <dsp:spPr>
        <a:xfrm>
          <a:off x="4136359"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smtClean="0"/>
            <a:t>Agile approach</a:t>
          </a:r>
          <a:endParaRPr lang="en-GB" sz="1200" kern="1200" dirty="0"/>
        </a:p>
      </dsp:txBody>
      <dsp:txXfrm>
        <a:off x="4136359" y="1900156"/>
        <a:ext cx="1006078" cy="1006078"/>
      </dsp:txXfrm>
    </dsp:sp>
    <dsp:sp modelId="{02C924A8-B9B2-4AE3-951F-DDB88D9EBC22}">
      <dsp:nvSpPr>
        <dsp:cNvPr id="0" name=""/>
        <dsp:cNvSpPr/>
      </dsp:nvSpPr>
      <dsp:spPr>
        <a:xfrm>
          <a:off x="1162170" y="289"/>
          <a:ext cx="3771658" cy="3771658"/>
        </a:xfrm>
        <a:prstGeom prst="circularArrow">
          <a:avLst>
            <a:gd name="adj1" fmla="val 5202"/>
            <a:gd name="adj2" fmla="val 336015"/>
            <a:gd name="adj3" fmla="val 4014266"/>
            <a:gd name="adj4" fmla="val 2253829"/>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BDECF8-DAC2-4DDE-AC36-F58CBE9C4DB4}">
      <dsp:nvSpPr>
        <dsp:cNvPr id="0" name=""/>
        <dsp:cNvSpPr/>
      </dsp:nvSpPr>
      <dsp:spPr>
        <a:xfrm>
          <a:off x="2544960" y="3056374"/>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smtClean="0"/>
            <a:t>Continuous</a:t>
          </a:r>
        </a:p>
        <a:p>
          <a:pPr lvl="0" algn="ctr" defTabSz="533400">
            <a:lnSpc>
              <a:spcPct val="90000"/>
            </a:lnSpc>
            <a:spcBef>
              <a:spcPct val="0"/>
            </a:spcBef>
            <a:spcAft>
              <a:spcPct val="35000"/>
            </a:spcAft>
          </a:pPr>
          <a:r>
            <a:rPr lang="en-GB" sz="1200" kern="1200" dirty="0" smtClean="0"/>
            <a:t>Integration</a:t>
          </a:r>
          <a:endParaRPr lang="en-GB" sz="1200" kern="1200" dirty="0"/>
        </a:p>
      </dsp:txBody>
      <dsp:txXfrm>
        <a:off x="2544960" y="3056374"/>
        <a:ext cx="1006078" cy="1006078"/>
      </dsp:txXfrm>
    </dsp:sp>
    <dsp:sp modelId="{D2736997-84B1-482E-B0E6-0B9CBFF8D467}">
      <dsp:nvSpPr>
        <dsp:cNvPr id="0" name=""/>
        <dsp:cNvSpPr/>
      </dsp:nvSpPr>
      <dsp:spPr>
        <a:xfrm>
          <a:off x="1162170" y="289"/>
          <a:ext cx="3771658" cy="3771658"/>
        </a:xfrm>
        <a:prstGeom prst="circularArrow">
          <a:avLst>
            <a:gd name="adj1" fmla="val 5202"/>
            <a:gd name="adj2" fmla="val 336015"/>
            <a:gd name="adj3" fmla="val 8210155"/>
            <a:gd name="adj4" fmla="val 6449719"/>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ED73E6-677F-445A-8592-68348E9E4D01}">
      <dsp:nvSpPr>
        <dsp:cNvPr id="0" name=""/>
        <dsp:cNvSpPr/>
      </dsp:nvSpPr>
      <dsp:spPr>
        <a:xfrm>
          <a:off x="953562"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smtClean="0"/>
            <a:t>Release new CICS function to market</a:t>
          </a:r>
          <a:endParaRPr lang="en-GB" sz="1200" kern="1200" dirty="0"/>
        </a:p>
      </dsp:txBody>
      <dsp:txXfrm>
        <a:off x="953562" y="1900156"/>
        <a:ext cx="1006078" cy="1006078"/>
      </dsp:txXfrm>
    </dsp:sp>
    <dsp:sp modelId="{1659C793-7868-42E5-8263-D5C408962F9F}">
      <dsp:nvSpPr>
        <dsp:cNvPr id="0" name=""/>
        <dsp:cNvSpPr/>
      </dsp:nvSpPr>
      <dsp:spPr>
        <a:xfrm>
          <a:off x="1162170" y="289"/>
          <a:ext cx="3771658" cy="3771658"/>
        </a:xfrm>
        <a:prstGeom prst="circularArrow">
          <a:avLst>
            <a:gd name="adj1" fmla="val 5202"/>
            <a:gd name="adj2" fmla="val 336015"/>
            <a:gd name="adj3" fmla="val 12532359"/>
            <a:gd name="adj4" fmla="val 10771160"/>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F88A6-4170-4864-8D87-41B9BC1519E2}">
      <dsp:nvSpPr>
        <dsp:cNvPr id="0" name=""/>
        <dsp:cNvSpPr/>
      </dsp:nvSpPr>
      <dsp:spPr>
        <a:xfrm>
          <a:off x="1588129" y="125782"/>
          <a:ext cx="952665" cy="813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smtClean="0"/>
            <a:t>Review CICS stake holder requirements</a:t>
          </a:r>
          <a:endParaRPr lang="en-GB" sz="1200" kern="1200" dirty="0"/>
        </a:p>
      </dsp:txBody>
      <dsp:txXfrm>
        <a:off x="1588129" y="125782"/>
        <a:ext cx="952665" cy="813223"/>
      </dsp:txXfrm>
    </dsp:sp>
    <dsp:sp modelId="{2672CB4D-08A3-4F79-8ACB-4287EAE46526}">
      <dsp:nvSpPr>
        <dsp:cNvPr id="0" name=""/>
        <dsp:cNvSpPr/>
      </dsp:nvSpPr>
      <dsp:spPr>
        <a:xfrm>
          <a:off x="1162170" y="289"/>
          <a:ext cx="3771658" cy="3771658"/>
        </a:xfrm>
        <a:prstGeom prst="circularArrow">
          <a:avLst>
            <a:gd name="adj1" fmla="val 5202"/>
            <a:gd name="adj2" fmla="val 336015"/>
            <a:gd name="adj3" fmla="val 16865256"/>
            <a:gd name="adj4" fmla="val 15141302"/>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8F31F-2F85-476D-B080-0C2C225583E9}">
      <dsp:nvSpPr>
        <dsp:cNvPr id="0" name=""/>
        <dsp:cNvSpPr/>
      </dsp:nvSpPr>
      <dsp:spPr>
        <a:xfrm>
          <a:off x="3528499" y="29355"/>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smtClean="0"/>
            <a:t>Shift Left</a:t>
          </a:r>
          <a:endParaRPr lang="en-GB" sz="1200" kern="1200" dirty="0"/>
        </a:p>
      </dsp:txBody>
      <dsp:txXfrm>
        <a:off x="3528499" y="29355"/>
        <a:ext cx="1006078" cy="1006078"/>
      </dsp:txXfrm>
    </dsp:sp>
    <dsp:sp modelId="{A7A3F049-3170-4A76-9480-CA24396CFD7E}">
      <dsp:nvSpPr>
        <dsp:cNvPr id="0" name=""/>
        <dsp:cNvSpPr/>
      </dsp:nvSpPr>
      <dsp:spPr>
        <a:xfrm>
          <a:off x="1162170" y="289"/>
          <a:ext cx="3771658" cy="3771658"/>
        </a:xfrm>
        <a:prstGeom prst="circularArrow">
          <a:avLst>
            <a:gd name="adj1" fmla="val 5202"/>
            <a:gd name="adj2" fmla="val 336015"/>
            <a:gd name="adj3" fmla="val 21292825"/>
            <a:gd name="adj4" fmla="val 1976660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46CE50-6B57-40CC-B045-336EB91C13D2}">
      <dsp:nvSpPr>
        <dsp:cNvPr id="0" name=""/>
        <dsp:cNvSpPr/>
      </dsp:nvSpPr>
      <dsp:spPr>
        <a:xfrm>
          <a:off x="4136359"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smtClean="0"/>
            <a:t>Automated Acceptance into the Build Stream</a:t>
          </a:r>
          <a:endParaRPr lang="en-GB" sz="1200" kern="1200" dirty="0"/>
        </a:p>
      </dsp:txBody>
      <dsp:txXfrm>
        <a:off x="4136359" y="1900156"/>
        <a:ext cx="1006078" cy="1006078"/>
      </dsp:txXfrm>
    </dsp:sp>
    <dsp:sp modelId="{5CE7FE2A-7C6D-422E-89DF-509D81374FBA}">
      <dsp:nvSpPr>
        <dsp:cNvPr id="0" name=""/>
        <dsp:cNvSpPr/>
      </dsp:nvSpPr>
      <dsp:spPr>
        <a:xfrm>
          <a:off x="1162170" y="289"/>
          <a:ext cx="3771658" cy="3771658"/>
        </a:xfrm>
        <a:prstGeom prst="circularArrow">
          <a:avLst>
            <a:gd name="adj1" fmla="val 5202"/>
            <a:gd name="adj2" fmla="val 336015"/>
            <a:gd name="adj3" fmla="val 4014266"/>
            <a:gd name="adj4" fmla="val 2253829"/>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291B37-87E7-4C4D-A27F-1EFEDA21EC40}">
      <dsp:nvSpPr>
        <dsp:cNvPr id="0" name=""/>
        <dsp:cNvSpPr/>
      </dsp:nvSpPr>
      <dsp:spPr>
        <a:xfrm>
          <a:off x="2544960" y="3056374"/>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smtClean="0"/>
            <a:t>Automated Build, Deploy, Test</a:t>
          </a:r>
          <a:endParaRPr lang="en-GB" sz="1200" kern="1200" dirty="0"/>
        </a:p>
      </dsp:txBody>
      <dsp:txXfrm>
        <a:off x="2544960" y="3056374"/>
        <a:ext cx="1006078" cy="1006078"/>
      </dsp:txXfrm>
    </dsp:sp>
    <dsp:sp modelId="{E91758FD-E84B-4432-8067-15A1FEFCF963}">
      <dsp:nvSpPr>
        <dsp:cNvPr id="0" name=""/>
        <dsp:cNvSpPr/>
      </dsp:nvSpPr>
      <dsp:spPr>
        <a:xfrm>
          <a:off x="1162170" y="289"/>
          <a:ext cx="3771658" cy="3771658"/>
        </a:xfrm>
        <a:prstGeom prst="circularArrow">
          <a:avLst>
            <a:gd name="adj1" fmla="val 5202"/>
            <a:gd name="adj2" fmla="val 336015"/>
            <a:gd name="adj3" fmla="val 8210155"/>
            <a:gd name="adj4" fmla="val 6449719"/>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0DBE57-A1D4-4CB9-9F23-B9A6791BD7FA}">
      <dsp:nvSpPr>
        <dsp:cNvPr id="0" name=""/>
        <dsp:cNvSpPr/>
      </dsp:nvSpPr>
      <dsp:spPr>
        <a:xfrm>
          <a:off x="953562" y="1900156"/>
          <a:ext cx="1006078"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smtClean="0"/>
            <a:t>Reporting of Test Results</a:t>
          </a:r>
          <a:endParaRPr lang="en-GB" sz="1200" kern="1200" dirty="0"/>
        </a:p>
      </dsp:txBody>
      <dsp:txXfrm>
        <a:off x="953562" y="1900156"/>
        <a:ext cx="1006078" cy="1006078"/>
      </dsp:txXfrm>
    </dsp:sp>
    <dsp:sp modelId="{FB25AB58-BA55-44E1-B0DE-C42261EF176F}">
      <dsp:nvSpPr>
        <dsp:cNvPr id="0" name=""/>
        <dsp:cNvSpPr/>
      </dsp:nvSpPr>
      <dsp:spPr>
        <a:xfrm>
          <a:off x="1162170" y="289"/>
          <a:ext cx="3771658" cy="3771658"/>
        </a:xfrm>
        <a:prstGeom prst="circularArrow">
          <a:avLst>
            <a:gd name="adj1" fmla="val 5202"/>
            <a:gd name="adj2" fmla="val 336015"/>
            <a:gd name="adj3" fmla="val 12479222"/>
            <a:gd name="adj4" fmla="val 10771160"/>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742501-A8EB-465D-9229-AF8D38E2F8B8}">
      <dsp:nvSpPr>
        <dsp:cNvPr id="0" name=""/>
        <dsp:cNvSpPr/>
      </dsp:nvSpPr>
      <dsp:spPr>
        <a:xfrm>
          <a:off x="1623844" y="104348"/>
          <a:ext cx="881233" cy="85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smtClean="0"/>
            <a:t>Monitoring dev/build/test Systems</a:t>
          </a:r>
          <a:endParaRPr lang="en-GB" sz="1200" kern="1200" dirty="0"/>
        </a:p>
      </dsp:txBody>
      <dsp:txXfrm>
        <a:off x="1623844" y="104348"/>
        <a:ext cx="881233" cy="856091"/>
      </dsp:txXfrm>
    </dsp:sp>
    <dsp:sp modelId="{12000826-1650-4C23-864E-83898351AE03}">
      <dsp:nvSpPr>
        <dsp:cNvPr id="0" name=""/>
        <dsp:cNvSpPr/>
      </dsp:nvSpPr>
      <dsp:spPr>
        <a:xfrm>
          <a:off x="1162170" y="289"/>
          <a:ext cx="3771658" cy="3771658"/>
        </a:xfrm>
        <a:prstGeom prst="circularArrow">
          <a:avLst>
            <a:gd name="adj1" fmla="val 5202"/>
            <a:gd name="adj2" fmla="val 336015"/>
            <a:gd name="adj3" fmla="val 16865256"/>
            <a:gd name="adj4" fmla="val 15064020"/>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Verdana"/>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89A14E-22EC-E14D-9974-AE7E5F21CAE1}" type="datetimeFigureOut">
              <a:rPr lang="en-US" smtClean="0">
                <a:latin typeface="Verdana"/>
              </a:rPr>
              <a:t>6/5/17</a:t>
            </a:fld>
            <a:endParaRPr lang="en-US">
              <a:latin typeface="Verdana"/>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Verdana"/>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6B24B7-D6B8-A04D-9263-DC23DB6FABA6}" type="slidenum">
              <a:rPr lang="en-US" smtClean="0">
                <a:latin typeface="Verdana"/>
              </a:rPr>
              <a:t>‹#›</a:t>
            </a:fld>
            <a:endParaRPr lang="en-US">
              <a:latin typeface="Verdana"/>
            </a:endParaRPr>
          </a:p>
        </p:txBody>
      </p:sp>
    </p:spTree>
    <p:extLst>
      <p:ext uri="{BB962C8B-B14F-4D97-AF65-F5344CB8AC3E}">
        <p14:creationId xmlns:p14="http://schemas.microsoft.com/office/powerpoint/2010/main" val="1629827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Verdana"/>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Verdana"/>
              </a:defRPr>
            </a:lvl1pPr>
          </a:lstStyle>
          <a:p>
            <a:fld id="{0FC20BC5-9EFB-5E4D-99D1-0794AE1F9402}" type="datetimeFigureOut">
              <a:rPr lang="en-US" smtClean="0"/>
              <a:pPr/>
              <a:t>6/5/17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Verdana"/>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Verdana"/>
              </a:defRPr>
            </a:lvl1pPr>
          </a:lstStyle>
          <a:p>
            <a:fld id="{AF294550-2D0C-7A4A-96AC-3D81381E5D5F}" type="slidenum">
              <a:rPr lang="en-US" smtClean="0"/>
              <a:pPr/>
              <a:t>‹#›</a:t>
            </a:fld>
            <a:endParaRPr lang="en-US" dirty="0"/>
          </a:p>
        </p:txBody>
      </p:sp>
    </p:spTree>
    <p:extLst>
      <p:ext uri="{BB962C8B-B14F-4D97-AF65-F5344CB8AC3E}">
        <p14:creationId xmlns:p14="http://schemas.microsoft.com/office/powerpoint/2010/main" val="19133072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Verdana"/>
        <a:ea typeface="+mn-ea"/>
        <a:cs typeface="+mn-cs"/>
      </a:defRPr>
    </a:lvl1pPr>
    <a:lvl2pPr marL="457200" algn="l" defTabSz="457200" rtl="0" eaLnBrk="1" latinLnBrk="0" hangingPunct="1">
      <a:defRPr sz="1200" kern="1200">
        <a:solidFill>
          <a:schemeClr val="tx1"/>
        </a:solidFill>
        <a:latin typeface="Verdana"/>
        <a:ea typeface="+mn-ea"/>
        <a:cs typeface="+mn-cs"/>
      </a:defRPr>
    </a:lvl2pPr>
    <a:lvl3pPr marL="914400" algn="l" defTabSz="457200" rtl="0" eaLnBrk="1" latinLnBrk="0" hangingPunct="1">
      <a:defRPr sz="1200" kern="1200">
        <a:solidFill>
          <a:schemeClr val="tx1"/>
        </a:solidFill>
        <a:latin typeface="Verdana"/>
        <a:ea typeface="+mn-ea"/>
        <a:cs typeface="+mn-cs"/>
      </a:defRPr>
    </a:lvl3pPr>
    <a:lvl4pPr marL="1371600" algn="l" defTabSz="457200" rtl="0" eaLnBrk="1" latinLnBrk="0" hangingPunct="1">
      <a:defRPr sz="1200" kern="1200">
        <a:solidFill>
          <a:schemeClr val="tx1"/>
        </a:solidFill>
        <a:latin typeface="Verdana"/>
        <a:ea typeface="+mn-ea"/>
        <a:cs typeface="+mn-cs"/>
      </a:defRPr>
    </a:lvl4pPr>
    <a:lvl5pPr marL="1828800" algn="l" defTabSz="457200" rtl="0" eaLnBrk="1" latinLnBrk="0" hangingPunct="1">
      <a:defRPr sz="1200" kern="1200">
        <a:solidFill>
          <a:schemeClr val="tx1"/>
        </a:solidFill>
        <a:latin typeface="Verdan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7083BF-22B4-0341-A1ED-39E0B5E21D82}" type="slidenum">
              <a:rPr lang="en-US" smtClean="0"/>
              <a:t>17</a:t>
            </a:fld>
            <a:endParaRPr lang="en-US"/>
          </a:p>
        </p:txBody>
      </p:sp>
    </p:spTree>
    <p:extLst>
      <p:ext uri="{BB962C8B-B14F-4D97-AF65-F5344CB8AC3E}">
        <p14:creationId xmlns:p14="http://schemas.microsoft.com/office/powerpoint/2010/main" val="1424066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294550-2D0C-7A4A-96AC-3D81381E5D5F}" type="slidenum">
              <a:rPr lang="en-US" smtClean="0"/>
              <a:pPr/>
              <a:t>18</a:t>
            </a:fld>
            <a:endParaRPr lang="en-US" dirty="0"/>
          </a:p>
        </p:txBody>
      </p:sp>
    </p:spTree>
    <p:extLst>
      <p:ext uri="{BB962C8B-B14F-4D97-AF65-F5344CB8AC3E}">
        <p14:creationId xmlns:p14="http://schemas.microsoft.com/office/powerpoint/2010/main" val="1656489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F294550-2D0C-7A4A-96AC-3D81381E5D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51426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One Line">
    <p:spTree>
      <p:nvGrpSpPr>
        <p:cNvPr id="1" name=""/>
        <p:cNvGrpSpPr/>
        <p:nvPr/>
      </p:nvGrpSpPr>
      <p:grpSpPr>
        <a:xfrm>
          <a:off x="0" y="0"/>
          <a:ext cx="0" cy="0"/>
          <a:chOff x="0" y="0"/>
          <a:chExt cx="0" cy="0"/>
        </a:xfrm>
      </p:grpSpPr>
      <p:sp>
        <p:nvSpPr>
          <p:cNvPr id="5" name="Rectangle 4"/>
          <p:cNvSpPr/>
          <p:nvPr userDrawn="1"/>
        </p:nvSpPr>
        <p:spPr>
          <a:xfrm>
            <a:off x="0" y="2233054"/>
            <a:ext cx="9143999" cy="46317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pic>
        <p:nvPicPr>
          <p:cNvPr id="7" name="Picture 6" descr="CPWR_General_Image_PPT_Bkgr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2308860"/>
          </a:xfrm>
          <a:prstGeom prst="rect">
            <a:avLst/>
          </a:prstGeom>
        </p:spPr>
      </p:pic>
      <p:sp>
        <p:nvSpPr>
          <p:cNvPr id="2" name="Title 1"/>
          <p:cNvSpPr>
            <a:spLocks noGrp="1"/>
          </p:cNvSpPr>
          <p:nvPr>
            <p:ph type="ctrTitle"/>
          </p:nvPr>
        </p:nvSpPr>
        <p:spPr>
          <a:xfrm>
            <a:off x="631589" y="2529896"/>
            <a:ext cx="7772400" cy="903457"/>
          </a:xfrm>
        </p:spPr>
        <p:txBody>
          <a:bodyPr anchor="t">
            <a:normAutofit/>
          </a:bodyPr>
          <a:lstStyle>
            <a:lvl1pPr>
              <a:defRPr sz="4000">
                <a:solidFill>
                  <a:srgbClr val="19538C"/>
                </a:solidFill>
              </a:defRPr>
            </a:lvl1pPr>
          </a:lstStyle>
          <a:p>
            <a:r>
              <a:rPr lang="en-US" dirty="0"/>
              <a:t>Click to edit Master title style</a:t>
            </a:r>
          </a:p>
        </p:txBody>
      </p:sp>
      <p:sp>
        <p:nvSpPr>
          <p:cNvPr id="3" name="Subtitle 2"/>
          <p:cNvSpPr>
            <a:spLocks noGrp="1"/>
          </p:cNvSpPr>
          <p:nvPr>
            <p:ph type="subTitle" idx="1"/>
          </p:nvPr>
        </p:nvSpPr>
        <p:spPr>
          <a:xfrm>
            <a:off x="655107" y="3433353"/>
            <a:ext cx="7772400" cy="787859"/>
          </a:xfrm>
        </p:spPr>
        <p:txBody>
          <a:bodyPr/>
          <a:lstStyle>
            <a:lvl1pPr marL="0" indent="0" algn="l">
              <a:buNone/>
              <a:defRPr>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8" name="Picture 7" descr="CPWR_Logo_Fla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429" y="5051778"/>
            <a:ext cx="2839293" cy="2194000"/>
          </a:xfrm>
          <a:prstGeom prst="rect">
            <a:avLst/>
          </a:prstGeom>
        </p:spPr>
      </p:pic>
    </p:spTree>
    <p:extLst>
      <p:ext uri="{BB962C8B-B14F-4D97-AF65-F5344CB8AC3E}">
        <p14:creationId xmlns:p14="http://schemas.microsoft.com/office/powerpoint/2010/main" val="253180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ubhead Bullets wBkgd">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188615"/>
            <a:ext cx="4044244" cy="421657"/>
          </a:xfrm>
        </p:spPr>
        <p:txBody>
          <a:bodyPr anchor="t">
            <a:noAutofit/>
          </a:bodyPr>
          <a:lstStyle>
            <a:lvl1pPr marL="0" indent="0">
              <a:buNone/>
              <a:defRPr sz="1800" b="1">
                <a:solidFill>
                  <a:srgbClr val="EF8B2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9" name="Title 1"/>
          <p:cNvSpPr>
            <a:spLocks noGrp="1"/>
          </p:cNvSpPr>
          <p:nvPr>
            <p:ph type="title"/>
          </p:nvPr>
        </p:nvSpPr>
        <p:spPr>
          <a:xfrm>
            <a:off x="457200" y="256263"/>
            <a:ext cx="8229600" cy="649122"/>
          </a:xfrm>
        </p:spPr>
        <p:txBody>
          <a:bodyPr anchor="t"/>
          <a:lstStyle/>
          <a:p>
            <a:r>
              <a:rPr lang="en-US"/>
              <a:t>Click to edit Master title style</a:t>
            </a:r>
          </a:p>
        </p:txBody>
      </p:sp>
      <p:sp>
        <p:nvSpPr>
          <p:cNvPr id="10" name="Text Placeholder 2"/>
          <p:cNvSpPr>
            <a:spLocks noGrp="1"/>
          </p:cNvSpPr>
          <p:nvPr>
            <p:ph type="body" idx="11" hasCustomPrompt="1"/>
          </p:nvPr>
        </p:nvSpPr>
        <p:spPr>
          <a:xfrm>
            <a:off x="4634089" y="1178031"/>
            <a:ext cx="4044244" cy="421657"/>
          </a:xfrm>
        </p:spPr>
        <p:txBody>
          <a:bodyPr anchor="t">
            <a:noAutofit/>
          </a:bodyPr>
          <a:lstStyle>
            <a:lvl1pPr marL="0" indent="0">
              <a:buNone/>
              <a:defRPr sz="1800" b="1" baseline="0">
                <a:solidFill>
                  <a:srgbClr val="EF8B2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11" name="Content Placeholder 2"/>
          <p:cNvSpPr>
            <a:spLocks noGrp="1"/>
          </p:cNvSpPr>
          <p:nvPr>
            <p:ph sz="half" idx="10"/>
          </p:nvPr>
        </p:nvSpPr>
        <p:spPr>
          <a:xfrm>
            <a:off x="457200" y="1635137"/>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12" name="Content Placeholder 3"/>
          <p:cNvSpPr>
            <a:spLocks noGrp="1"/>
          </p:cNvSpPr>
          <p:nvPr>
            <p:ph sz="half" idx="2"/>
          </p:nvPr>
        </p:nvSpPr>
        <p:spPr>
          <a:xfrm>
            <a:off x="4648200" y="1635137"/>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1905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256640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s w Bkgrd">
    <p:spTree>
      <p:nvGrpSpPr>
        <p:cNvPr id="1" name=""/>
        <p:cNvGrpSpPr/>
        <p:nvPr/>
      </p:nvGrpSpPr>
      <p:grpSpPr>
        <a:xfrm>
          <a:off x="0" y="0"/>
          <a:ext cx="0" cy="0"/>
          <a:chOff x="0" y="0"/>
          <a:chExt cx="0" cy="0"/>
        </a:xfrm>
      </p:grpSpPr>
      <p:sp>
        <p:nvSpPr>
          <p:cNvPr id="7" name="Text Placeholder 2"/>
          <p:cNvSpPr>
            <a:spLocks noGrp="1"/>
          </p:cNvSpPr>
          <p:nvPr>
            <p:ph type="body" idx="10" hasCustomPrompt="1"/>
          </p:nvPr>
        </p:nvSpPr>
        <p:spPr>
          <a:xfrm>
            <a:off x="11759" y="1066451"/>
            <a:ext cx="9143999" cy="4593344"/>
          </a:xfrm>
          <a:ln>
            <a:noFill/>
          </a:ln>
        </p:spPr>
        <p:txBody>
          <a:bodyPr anchor="t">
            <a:noAutofit/>
          </a:bodyPr>
          <a:lstStyle>
            <a:lvl1pPr marL="0" indent="0" algn="ctr">
              <a:buFont typeface="Arial"/>
              <a:buNone/>
              <a:defRPr sz="30000" b="0" kern="1200" spc="-1000" baseline="0">
                <a:solidFill>
                  <a:srgbClr val="EF8B2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indent="0" algn="ctr">
              <a:buFont typeface="Arial"/>
              <a:buNone/>
            </a:pPr>
            <a:r>
              <a:rPr lang="en-US" sz="28700" spc="-300" dirty="0">
                <a:solidFill>
                  <a:schemeClr val="accent2"/>
                </a:solidFill>
              </a:rPr>
              <a:t>65</a:t>
            </a:r>
            <a:r>
              <a:rPr lang="en-US" sz="28700" spc="-300" baseline="30000" dirty="0">
                <a:solidFill>
                  <a:schemeClr val="accent2"/>
                </a:solidFill>
              </a:rPr>
              <a:t>%</a:t>
            </a:r>
          </a:p>
        </p:txBody>
      </p:sp>
      <p:sp>
        <p:nvSpPr>
          <p:cNvPr id="5" name="Content Placeholder 2"/>
          <p:cNvSpPr>
            <a:spLocks noGrp="1"/>
          </p:cNvSpPr>
          <p:nvPr>
            <p:ph idx="1"/>
          </p:nvPr>
        </p:nvSpPr>
        <p:spPr>
          <a:xfrm>
            <a:off x="457200" y="1163489"/>
            <a:ext cx="8229600" cy="13292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31895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w/Bkgrd">
    <p:spTree>
      <p:nvGrpSpPr>
        <p:cNvPr id="1" name=""/>
        <p:cNvGrpSpPr/>
        <p:nvPr/>
      </p:nvGrpSpPr>
      <p:grpSpPr>
        <a:xfrm>
          <a:off x="0" y="0"/>
          <a:ext cx="0" cy="0"/>
          <a:chOff x="0" y="0"/>
          <a:chExt cx="0" cy="0"/>
        </a:xfrm>
      </p:grpSpPr>
      <p:sp>
        <p:nvSpPr>
          <p:cNvPr id="6" name="Rectangle 5"/>
          <p:cNvSpPr/>
          <p:nvPr userDrawn="1"/>
        </p:nvSpPr>
        <p:spPr>
          <a:xfrm>
            <a:off x="1" y="982195"/>
            <a:ext cx="9143999" cy="5287054"/>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3" name="Content Placeholder 2"/>
          <p:cNvSpPr>
            <a:spLocks noGrp="1"/>
          </p:cNvSpPr>
          <p:nvPr>
            <p:ph idx="1"/>
          </p:nvPr>
        </p:nvSpPr>
        <p:spPr/>
        <p:txBody>
          <a:bodyPr/>
          <a:lstStyle>
            <a:lvl1pPr>
              <a:defRPr sz="2000"/>
            </a:lvl1pPr>
          </a:lstStyle>
          <a:p>
            <a:pPr lvl="0"/>
            <a:r>
              <a:rPr lang="en-US"/>
              <a:t>Click to edit Master text styles</a:t>
            </a:r>
          </a:p>
          <a:p>
            <a:pPr lvl="1"/>
            <a:r>
              <a:rPr lang="en-US"/>
              <a:t>Second level</a:t>
            </a:r>
          </a:p>
          <a:p>
            <a:pPr lvl="2"/>
            <a:r>
              <a:rPr lang="en-US"/>
              <a:t>Third level</a:t>
            </a:r>
          </a:p>
        </p:txBody>
      </p:sp>
      <p:sp>
        <p:nvSpPr>
          <p:cNvPr id="5"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165251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Numbered List w/Bkgrd">
    <p:spTree>
      <p:nvGrpSpPr>
        <p:cNvPr id="1" name=""/>
        <p:cNvGrpSpPr/>
        <p:nvPr/>
      </p:nvGrpSpPr>
      <p:grpSpPr>
        <a:xfrm>
          <a:off x="0" y="0"/>
          <a:ext cx="0" cy="0"/>
          <a:chOff x="0" y="0"/>
          <a:chExt cx="0" cy="0"/>
        </a:xfrm>
      </p:grpSpPr>
      <p:sp>
        <p:nvSpPr>
          <p:cNvPr id="6" name="Rectangle 5"/>
          <p:cNvSpPr/>
          <p:nvPr userDrawn="1"/>
        </p:nvSpPr>
        <p:spPr>
          <a:xfrm>
            <a:off x="1" y="982195"/>
            <a:ext cx="9143999" cy="5287054"/>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3" name="Content Placeholder 2"/>
          <p:cNvSpPr>
            <a:spLocks noGrp="1"/>
          </p:cNvSpPr>
          <p:nvPr>
            <p:ph idx="1"/>
          </p:nvPr>
        </p:nvSpPr>
        <p:spPr/>
        <p:txBody>
          <a:bodyPr/>
          <a:lstStyle>
            <a:lvl1pPr marL="457200" indent="-457200">
              <a:buFont typeface="+mj-lt"/>
              <a:buAutoNum type="arabicPeriod"/>
              <a:defRPr sz="2000"/>
            </a:lvl1pPr>
            <a:lvl2pPr marL="800100" indent="-342900">
              <a:buFont typeface="+mj-lt"/>
              <a:buAutoNum type="alphaLcPeriod"/>
              <a:defRPr/>
            </a:lvl2pPr>
            <a:lvl3pPr marL="1257300" indent="-342900">
              <a:buFont typeface="+mj-lt"/>
              <a:buAutoNum type="romanLcPeriod"/>
              <a:defRPr/>
            </a:lvl3pPr>
          </a:lstStyle>
          <a:p>
            <a:pPr lvl="0"/>
            <a:r>
              <a:rPr lang="en-US" dirty="0"/>
              <a:t>Click to edit Master text styles</a:t>
            </a:r>
          </a:p>
          <a:p>
            <a:pPr lvl="1"/>
            <a:r>
              <a:rPr lang="en-US" dirty="0"/>
              <a:t>Second level</a:t>
            </a:r>
          </a:p>
          <a:p>
            <a:pPr lvl="2"/>
            <a:r>
              <a:rPr lang="en-US" dirty="0"/>
              <a:t>Third level</a:t>
            </a:r>
          </a:p>
        </p:txBody>
      </p:sp>
      <p:sp>
        <p:nvSpPr>
          <p:cNvPr id="5"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76074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_Two Lines  w/Bkgrd">
    <p:spTree>
      <p:nvGrpSpPr>
        <p:cNvPr id="1" name=""/>
        <p:cNvGrpSpPr/>
        <p:nvPr/>
      </p:nvGrpSpPr>
      <p:grpSpPr>
        <a:xfrm>
          <a:off x="0" y="0"/>
          <a:ext cx="0" cy="0"/>
          <a:chOff x="0" y="0"/>
          <a:chExt cx="0" cy="0"/>
        </a:xfrm>
      </p:grpSpPr>
      <p:sp>
        <p:nvSpPr>
          <p:cNvPr id="5" name="Rectangle 4"/>
          <p:cNvSpPr/>
          <p:nvPr userDrawn="1"/>
        </p:nvSpPr>
        <p:spPr>
          <a:xfrm>
            <a:off x="1" y="1468331"/>
            <a:ext cx="9143999" cy="4800918"/>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2" name="Title 1"/>
          <p:cNvSpPr>
            <a:spLocks noGrp="1"/>
          </p:cNvSpPr>
          <p:nvPr>
            <p:ph type="title" hasCustomPrompt="1"/>
          </p:nvPr>
        </p:nvSpPr>
        <p:spPr>
          <a:xfrm>
            <a:off x="457200" y="256262"/>
            <a:ext cx="8229600" cy="1237035"/>
          </a:xfrm>
        </p:spPr>
        <p:txBody>
          <a:bodyPr anchor="t"/>
          <a:lstStyle/>
          <a:p>
            <a:r>
              <a:rPr lang="en-US"/>
              <a:t>Click to edit Master title style</a:t>
            </a:r>
            <a:br>
              <a:rPr lang="en-US"/>
            </a:br>
            <a:r>
              <a:rPr lang="en-US"/>
              <a:t>Line 2</a:t>
            </a:r>
          </a:p>
        </p:txBody>
      </p:sp>
      <p:sp>
        <p:nvSpPr>
          <p:cNvPr id="3" name="Content Placeholder 2"/>
          <p:cNvSpPr>
            <a:spLocks noGrp="1"/>
          </p:cNvSpPr>
          <p:nvPr>
            <p:ph idx="1"/>
          </p:nvPr>
        </p:nvSpPr>
        <p:spPr>
          <a:xfrm>
            <a:off x="457200" y="1612865"/>
            <a:ext cx="8229600" cy="4669182"/>
          </a:xfrm>
        </p:spPr>
        <p:txBody>
          <a:bodyPr/>
          <a:lstStyle>
            <a:lvl1pPr>
              <a:defRPr sz="2000"/>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2958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1" y="0"/>
            <a:ext cx="9143999" cy="6269249"/>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4" name="Title 1"/>
          <p:cNvSpPr>
            <a:spLocks noGrp="1"/>
          </p:cNvSpPr>
          <p:nvPr>
            <p:ph type="title"/>
          </p:nvPr>
        </p:nvSpPr>
        <p:spPr>
          <a:xfrm>
            <a:off x="457200" y="268183"/>
            <a:ext cx="8229600" cy="660719"/>
          </a:xfrm>
        </p:spPr>
        <p:txBody>
          <a:bodyPr/>
          <a:lstStyle/>
          <a:p>
            <a:r>
              <a:rPr lang="en-US" dirty="0"/>
              <a:t>Click to edit Master title style</a:t>
            </a:r>
          </a:p>
        </p:txBody>
      </p:sp>
      <p:sp>
        <p:nvSpPr>
          <p:cNvPr id="5" name="Content Placeholder 2"/>
          <p:cNvSpPr>
            <a:spLocks noGrp="1"/>
          </p:cNvSpPr>
          <p:nvPr>
            <p:ph sz="half" idx="10"/>
          </p:nvPr>
        </p:nvSpPr>
        <p:spPr>
          <a:xfrm>
            <a:off x="457200" y="1490875"/>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3"/>
          <p:cNvSpPr>
            <a:spLocks noGrp="1"/>
          </p:cNvSpPr>
          <p:nvPr>
            <p:ph sz="half" idx="2"/>
          </p:nvPr>
        </p:nvSpPr>
        <p:spPr>
          <a:xfrm>
            <a:off x="4648200" y="1490875"/>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0373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1" y="0"/>
            <a:ext cx="9143999" cy="6269249"/>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4" name="Title 1"/>
          <p:cNvSpPr>
            <a:spLocks noGrp="1"/>
          </p:cNvSpPr>
          <p:nvPr>
            <p:ph type="title" hasCustomPrompt="1"/>
          </p:nvPr>
        </p:nvSpPr>
        <p:spPr>
          <a:xfrm>
            <a:off x="457200" y="268183"/>
            <a:ext cx="8229600" cy="1015663"/>
          </a:xfrm>
        </p:spPr>
        <p:txBody>
          <a:bodyPr>
            <a:noAutofit/>
          </a:bodyPr>
          <a:lstStyle/>
          <a:p>
            <a:r>
              <a:rPr lang="en-US" dirty="0"/>
              <a:t>Click to edit Master title style</a:t>
            </a:r>
            <a:br>
              <a:rPr lang="en-US" dirty="0"/>
            </a:br>
            <a:r>
              <a:rPr lang="en-US" dirty="0"/>
              <a:t>Line 2</a:t>
            </a:r>
          </a:p>
        </p:txBody>
      </p:sp>
    </p:spTree>
    <p:extLst>
      <p:ext uri="{BB962C8B-B14F-4D97-AF65-F5344CB8AC3E}">
        <p14:creationId xmlns:p14="http://schemas.microsoft.com/office/powerpoint/2010/main" val="286507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_Top Subhead">
    <p:spTree>
      <p:nvGrpSpPr>
        <p:cNvPr id="1" name=""/>
        <p:cNvGrpSpPr/>
        <p:nvPr/>
      </p:nvGrpSpPr>
      <p:grpSpPr>
        <a:xfrm>
          <a:off x="0" y="0"/>
          <a:ext cx="0" cy="0"/>
          <a:chOff x="0" y="0"/>
          <a:chExt cx="0" cy="0"/>
        </a:xfrm>
      </p:grpSpPr>
      <p:sp>
        <p:nvSpPr>
          <p:cNvPr id="8" name="Rectangle 7"/>
          <p:cNvSpPr/>
          <p:nvPr userDrawn="1"/>
        </p:nvSpPr>
        <p:spPr>
          <a:xfrm>
            <a:off x="1" y="982195"/>
            <a:ext cx="9143999" cy="5287054"/>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3" name="Content Placeholder 2"/>
          <p:cNvSpPr>
            <a:spLocks noGrp="1"/>
          </p:cNvSpPr>
          <p:nvPr>
            <p:ph idx="1"/>
          </p:nvPr>
        </p:nvSpPr>
        <p:spPr/>
        <p:txBody>
          <a:bodyPr/>
          <a:lstStyle>
            <a:lvl1pPr>
              <a:defRPr sz="2000"/>
            </a:lvl1pPr>
          </a:lstStyle>
          <a:p>
            <a:pPr lvl="0"/>
            <a:r>
              <a:rPr lang="en-US"/>
              <a:t>Click to edit Master text styles</a:t>
            </a:r>
          </a:p>
          <a:p>
            <a:pPr lvl="1"/>
            <a:r>
              <a:rPr lang="en-US"/>
              <a:t>Second level</a:t>
            </a:r>
          </a:p>
          <a:p>
            <a:pPr lvl="2"/>
            <a:r>
              <a:rPr lang="en-US"/>
              <a:t>Third level</a:t>
            </a:r>
          </a:p>
        </p:txBody>
      </p:sp>
      <p:sp>
        <p:nvSpPr>
          <p:cNvPr id="4" name="Subtitle 2"/>
          <p:cNvSpPr>
            <a:spLocks noGrp="1"/>
          </p:cNvSpPr>
          <p:nvPr>
            <p:ph type="subTitle" idx="12" hasCustomPrompt="1"/>
          </p:nvPr>
        </p:nvSpPr>
        <p:spPr>
          <a:xfrm>
            <a:off x="477842" y="119685"/>
            <a:ext cx="8243887" cy="137160"/>
          </a:xfrm>
        </p:spPr>
        <p:txBody>
          <a:bodyPr tIns="0" bIns="0" anchor="ctr" anchorCtr="0">
            <a:noAutofit/>
          </a:bodyPr>
          <a:lstStyle>
            <a:lvl1pPr marL="0" indent="0" algn="l">
              <a:buNone/>
              <a:defRPr sz="1300" b="0" spc="0" baseline="0">
                <a:solidFill>
                  <a:srgbClr val="EF8B2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73477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ubhead Bullets w/Bkgrd">
    <p:spTree>
      <p:nvGrpSpPr>
        <p:cNvPr id="1" name=""/>
        <p:cNvGrpSpPr/>
        <p:nvPr/>
      </p:nvGrpSpPr>
      <p:grpSpPr>
        <a:xfrm>
          <a:off x="0" y="0"/>
          <a:ext cx="0" cy="0"/>
          <a:chOff x="0" y="0"/>
          <a:chExt cx="0" cy="0"/>
        </a:xfrm>
      </p:grpSpPr>
      <p:sp>
        <p:nvSpPr>
          <p:cNvPr id="7" name="Rectangle 6"/>
          <p:cNvSpPr/>
          <p:nvPr userDrawn="1"/>
        </p:nvSpPr>
        <p:spPr>
          <a:xfrm>
            <a:off x="1" y="982195"/>
            <a:ext cx="9143999" cy="5287054"/>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3" name="Text Placeholder 2"/>
          <p:cNvSpPr>
            <a:spLocks noGrp="1"/>
          </p:cNvSpPr>
          <p:nvPr>
            <p:ph type="body" idx="1"/>
          </p:nvPr>
        </p:nvSpPr>
        <p:spPr>
          <a:xfrm>
            <a:off x="457200" y="1186548"/>
            <a:ext cx="8229600" cy="421657"/>
          </a:xfrm>
        </p:spPr>
        <p:txBody>
          <a:bodyPr anchor="t">
            <a:noAutofit/>
          </a:bodyPr>
          <a:lstStyle>
            <a:lvl1pPr marL="0" indent="0">
              <a:buNone/>
              <a:defRPr sz="1800" b="1">
                <a:solidFill>
                  <a:srgbClr val="EF8B2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4662"/>
            <a:ext cx="8229600" cy="4473222"/>
          </a:xfrm>
        </p:spPr>
        <p:txBody>
          <a:bodyPr/>
          <a:lstStyle>
            <a:lvl1pPr>
              <a:defRPr sz="18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119598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Two Lines">
    <p:spTree>
      <p:nvGrpSpPr>
        <p:cNvPr id="1" name=""/>
        <p:cNvGrpSpPr/>
        <p:nvPr/>
      </p:nvGrpSpPr>
      <p:grpSpPr>
        <a:xfrm>
          <a:off x="0" y="0"/>
          <a:ext cx="0" cy="0"/>
          <a:chOff x="0" y="0"/>
          <a:chExt cx="0" cy="0"/>
        </a:xfrm>
      </p:grpSpPr>
      <p:sp>
        <p:nvSpPr>
          <p:cNvPr id="5" name="Rectangle 4"/>
          <p:cNvSpPr/>
          <p:nvPr userDrawn="1"/>
        </p:nvSpPr>
        <p:spPr>
          <a:xfrm>
            <a:off x="0" y="2226262"/>
            <a:ext cx="9143999" cy="46317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pic>
        <p:nvPicPr>
          <p:cNvPr id="7" name="Picture 6" descr="CPWR_General_Image_PPT_Bkgr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2308860"/>
          </a:xfrm>
          <a:prstGeom prst="rect">
            <a:avLst/>
          </a:prstGeom>
        </p:spPr>
      </p:pic>
      <p:sp>
        <p:nvSpPr>
          <p:cNvPr id="2" name="Title 1"/>
          <p:cNvSpPr>
            <a:spLocks noGrp="1"/>
          </p:cNvSpPr>
          <p:nvPr>
            <p:ph type="ctrTitle" hasCustomPrompt="1"/>
          </p:nvPr>
        </p:nvSpPr>
        <p:spPr>
          <a:xfrm>
            <a:off x="631589" y="2529896"/>
            <a:ext cx="7772400" cy="1503128"/>
          </a:xfrm>
        </p:spPr>
        <p:txBody>
          <a:bodyPr anchor="t">
            <a:normAutofit/>
          </a:bodyPr>
          <a:lstStyle>
            <a:lvl1pPr>
              <a:defRPr sz="4000">
                <a:solidFill>
                  <a:srgbClr val="19538C"/>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55107" y="4033024"/>
            <a:ext cx="7772400" cy="435111"/>
          </a:xfrm>
        </p:spPr>
        <p:txBody>
          <a:bodyPr/>
          <a:lstStyle>
            <a:lvl1pPr marL="0" indent="0" algn="l">
              <a:buNone/>
              <a:defRPr>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5" descr="CPWR_Logo_Fla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429" y="5051778"/>
            <a:ext cx="2839293" cy="2194000"/>
          </a:xfrm>
          <a:prstGeom prst="rect">
            <a:avLst/>
          </a:prstGeom>
        </p:spPr>
      </p:pic>
    </p:spTree>
    <p:extLst>
      <p:ext uri="{BB962C8B-B14F-4D97-AF65-F5344CB8AC3E}">
        <p14:creationId xmlns:p14="http://schemas.microsoft.com/office/powerpoint/2010/main" val="260236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ubhead Bullets Two Columns wBkgd">
    <p:spTree>
      <p:nvGrpSpPr>
        <p:cNvPr id="1" name=""/>
        <p:cNvGrpSpPr/>
        <p:nvPr/>
      </p:nvGrpSpPr>
      <p:grpSpPr>
        <a:xfrm>
          <a:off x="0" y="0"/>
          <a:ext cx="0" cy="0"/>
          <a:chOff x="0" y="0"/>
          <a:chExt cx="0" cy="0"/>
        </a:xfrm>
      </p:grpSpPr>
      <p:sp>
        <p:nvSpPr>
          <p:cNvPr id="10" name="Rectangle 9"/>
          <p:cNvSpPr/>
          <p:nvPr userDrawn="1"/>
        </p:nvSpPr>
        <p:spPr>
          <a:xfrm>
            <a:off x="1" y="982195"/>
            <a:ext cx="9143999" cy="5287054"/>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7" name="Content Placeholder 2"/>
          <p:cNvSpPr>
            <a:spLocks noGrp="1"/>
          </p:cNvSpPr>
          <p:nvPr>
            <p:ph sz="half" idx="10"/>
          </p:nvPr>
        </p:nvSpPr>
        <p:spPr>
          <a:xfrm>
            <a:off x="457200" y="1190632"/>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8" name="Content Placeholder 3"/>
          <p:cNvSpPr>
            <a:spLocks noGrp="1"/>
          </p:cNvSpPr>
          <p:nvPr>
            <p:ph sz="half" idx="2"/>
          </p:nvPr>
        </p:nvSpPr>
        <p:spPr>
          <a:xfrm>
            <a:off x="4648200" y="1167964"/>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9"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22732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head Bullets wBkgd">
    <p:spTree>
      <p:nvGrpSpPr>
        <p:cNvPr id="1" name=""/>
        <p:cNvGrpSpPr/>
        <p:nvPr/>
      </p:nvGrpSpPr>
      <p:grpSpPr>
        <a:xfrm>
          <a:off x="0" y="0"/>
          <a:ext cx="0" cy="0"/>
          <a:chOff x="0" y="0"/>
          <a:chExt cx="0" cy="0"/>
        </a:xfrm>
      </p:grpSpPr>
      <p:sp>
        <p:nvSpPr>
          <p:cNvPr id="8" name="Rectangle 7"/>
          <p:cNvSpPr/>
          <p:nvPr userDrawn="1"/>
        </p:nvSpPr>
        <p:spPr>
          <a:xfrm>
            <a:off x="1" y="982195"/>
            <a:ext cx="9143999" cy="5287054"/>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3" name="Text Placeholder 2"/>
          <p:cNvSpPr>
            <a:spLocks noGrp="1"/>
          </p:cNvSpPr>
          <p:nvPr>
            <p:ph type="body" idx="1"/>
          </p:nvPr>
        </p:nvSpPr>
        <p:spPr>
          <a:xfrm>
            <a:off x="457200" y="1186548"/>
            <a:ext cx="8229600" cy="421657"/>
          </a:xfrm>
        </p:spPr>
        <p:txBody>
          <a:bodyPr anchor="t">
            <a:noAutofit/>
          </a:bodyPr>
          <a:lstStyle>
            <a:lvl1pPr marL="0" indent="0">
              <a:buNone/>
              <a:defRPr sz="1800" b="1">
                <a:solidFill>
                  <a:srgbClr val="EF8B2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9010"/>
            <a:ext cx="8229600" cy="4473222"/>
          </a:xfrm>
        </p:spPr>
        <p:txBody>
          <a:bodyPr/>
          <a:lstStyle>
            <a:lvl1pPr>
              <a:defRPr sz="18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96988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ubhead Bullets wBkgd">
    <p:spTree>
      <p:nvGrpSpPr>
        <p:cNvPr id="1" name=""/>
        <p:cNvGrpSpPr/>
        <p:nvPr/>
      </p:nvGrpSpPr>
      <p:grpSpPr>
        <a:xfrm>
          <a:off x="0" y="0"/>
          <a:ext cx="0" cy="0"/>
          <a:chOff x="0" y="0"/>
          <a:chExt cx="0" cy="0"/>
        </a:xfrm>
      </p:grpSpPr>
      <p:sp>
        <p:nvSpPr>
          <p:cNvPr id="10" name="Rectangle 9"/>
          <p:cNvSpPr/>
          <p:nvPr userDrawn="1"/>
        </p:nvSpPr>
        <p:spPr>
          <a:xfrm>
            <a:off x="1" y="982195"/>
            <a:ext cx="9143999" cy="5287054"/>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3" name="Text Placeholder 2"/>
          <p:cNvSpPr>
            <a:spLocks noGrp="1"/>
          </p:cNvSpPr>
          <p:nvPr>
            <p:ph type="body" idx="1"/>
          </p:nvPr>
        </p:nvSpPr>
        <p:spPr>
          <a:xfrm>
            <a:off x="457200" y="1186548"/>
            <a:ext cx="8229600" cy="421657"/>
          </a:xfrm>
        </p:spPr>
        <p:txBody>
          <a:bodyPr anchor="t">
            <a:noAutofit/>
          </a:bodyPr>
          <a:lstStyle>
            <a:lvl1pPr marL="0" indent="0">
              <a:buNone/>
              <a:defRPr sz="1800" b="1">
                <a:solidFill>
                  <a:srgbClr val="EF8B2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2"/>
          <p:cNvSpPr>
            <a:spLocks noGrp="1"/>
          </p:cNvSpPr>
          <p:nvPr>
            <p:ph sz="half" idx="10"/>
          </p:nvPr>
        </p:nvSpPr>
        <p:spPr>
          <a:xfrm>
            <a:off x="457200" y="1639485"/>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8" name="Content Placeholder 3"/>
          <p:cNvSpPr>
            <a:spLocks noGrp="1"/>
          </p:cNvSpPr>
          <p:nvPr>
            <p:ph sz="half" idx="2"/>
          </p:nvPr>
        </p:nvSpPr>
        <p:spPr>
          <a:xfrm>
            <a:off x="4648200" y="1635137"/>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9"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413420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ubhead Bullets wBkgd">
    <p:spTree>
      <p:nvGrpSpPr>
        <p:cNvPr id="1" name=""/>
        <p:cNvGrpSpPr/>
        <p:nvPr/>
      </p:nvGrpSpPr>
      <p:grpSpPr>
        <a:xfrm>
          <a:off x="0" y="0"/>
          <a:ext cx="0" cy="0"/>
          <a:chOff x="0" y="0"/>
          <a:chExt cx="0" cy="0"/>
        </a:xfrm>
      </p:grpSpPr>
      <p:sp>
        <p:nvSpPr>
          <p:cNvPr id="11" name="Rectangle 10"/>
          <p:cNvSpPr/>
          <p:nvPr userDrawn="1"/>
        </p:nvSpPr>
        <p:spPr>
          <a:xfrm>
            <a:off x="1" y="982195"/>
            <a:ext cx="9143999" cy="5287054"/>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3" name="Text Placeholder 2"/>
          <p:cNvSpPr>
            <a:spLocks noGrp="1"/>
          </p:cNvSpPr>
          <p:nvPr>
            <p:ph type="body" idx="1"/>
          </p:nvPr>
        </p:nvSpPr>
        <p:spPr>
          <a:xfrm>
            <a:off x="457200" y="1186548"/>
            <a:ext cx="4044244" cy="421657"/>
          </a:xfrm>
        </p:spPr>
        <p:txBody>
          <a:bodyPr anchor="t">
            <a:noAutofit/>
          </a:bodyPr>
          <a:lstStyle>
            <a:lvl1pPr marL="0" indent="0">
              <a:buNone/>
              <a:defRPr sz="1800" b="1">
                <a:solidFill>
                  <a:srgbClr val="EF8B2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2"/>
          <p:cNvSpPr>
            <a:spLocks noGrp="1"/>
          </p:cNvSpPr>
          <p:nvPr>
            <p:ph sz="half" idx="10"/>
          </p:nvPr>
        </p:nvSpPr>
        <p:spPr>
          <a:xfrm>
            <a:off x="457200" y="1639485"/>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8" name="Content Placeholder 3"/>
          <p:cNvSpPr>
            <a:spLocks noGrp="1"/>
          </p:cNvSpPr>
          <p:nvPr>
            <p:ph sz="half" idx="2"/>
          </p:nvPr>
        </p:nvSpPr>
        <p:spPr>
          <a:xfrm>
            <a:off x="4648200" y="1639485"/>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9" name="Title 1"/>
          <p:cNvSpPr>
            <a:spLocks noGrp="1"/>
          </p:cNvSpPr>
          <p:nvPr>
            <p:ph type="title"/>
          </p:nvPr>
        </p:nvSpPr>
        <p:spPr>
          <a:xfrm>
            <a:off x="457200" y="256263"/>
            <a:ext cx="8229600" cy="649122"/>
          </a:xfrm>
        </p:spPr>
        <p:txBody>
          <a:bodyPr anchor="t"/>
          <a:lstStyle/>
          <a:p>
            <a:r>
              <a:rPr lang="en-US"/>
              <a:t>Click to edit Master title style</a:t>
            </a:r>
          </a:p>
        </p:txBody>
      </p:sp>
      <p:sp>
        <p:nvSpPr>
          <p:cNvPr id="10" name="Text Placeholder 2"/>
          <p:cNvSpPr>
            <a:spLocks noGrp="1"/>
          </p:cNvSpPr>
          <p:nvPr>
            <p:ph type="body" idx="11"/>
          </p:nvPr>
        </p:nvSpPr>
        <p:spPr>
          <a:xfrm>
            <a:off x="4634089" y="1186548"/>
            <a:ext cx="4044244" cy="421657"/>
          </a:xfrm>
        </p:spPr>
        <p:txBody>
          <a:bodyPr anchor="t">
            <a:noAutofit/>
          </a:bodyPr>
          <a:lstStyle>
            <a:lvl1pPr marL="0" indent="0">
              <a:buNone/>
              <a:defRPr sz="1800" b="1">
                <a:solidFill>
                  <a:srgbClr val="EF8B2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57132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w/Bkgrd">
    <p:spTree>
      <p:nvGrpSpPr>
        <p:cNvPr id="1" name=""/>
        <p:cNvGrpSpPr/>
        <p:nvPr/>
      </p:nvGrpSpPr>
      <p:grpSpPr>
        <a:xfrm>
          <a:off x="0" y="0"/>
          <a:ext cx="0" cy="0"/>
          <a:chOff x="0" y="0"/>
          <a:chExt cx="0" cy="0"/>
        </a:xfrm>
      </p:grpSpPr>
      <p:sp>
        <p:nvSpPr>
          <p:cNvPr id="5" name="Rectangle 4"/>
          <p:cNvSpPr/>
          <p:nvPr userDrawn="1"/>
        </p:nvSpPr>
        <p:spPr>
          <a:xfrm>
            <a:off x="1" y="982195"/>
            <a:ext cx="9143999" cy="5287054"/>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4"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157462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Headline w Bkgrd">
    <p:spTree>
      <p:nvGrpSpPr>
        <p:cNvPr id="1" name=""/>
        <p:cNvGrpSpPr/>
        <p:nvPr/>
      </p:nvGrpSpPr>
      <p:grpSpPr>
        <a:xfrm>
          <a:off x="0" y="0"/>
          <a:ext cx="0" cy="0"/>
          <a:chOff x="0" y="0"/>
          <a:chExt cx="0" cy="0"/>
        </a:xfrm>
      </p:grpSpPr>
      <p:sp>
        <p:nvSpPr>
          <p:cNvPr id="4" name="Rectangle 3"/>
          <p:cNvSpPr/>
          <p:nvPr userDrawn="1"/>
        </p:nvSpPr>
        <p:spPr>
          <a:xfrm>
            <a:off x="1" y="0"/>
            <a:ext cx="9143999" cy="6269249"/>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5" name="Content Placeholder 2"/>
          <p:cNvSpPr>
            <a:spLocks noGrp="1"/>
          </p:cNvSpPr>
          <p:nvPr>
            <p:ph idx="1"/>
          </p:nvPr>
        </p:nvSpPr>
        <p:spPr>
          <a:xfrm>
            <a:off x="457200" y="1156697"/>
            <a:ext cx="8229600" cy="5101844"/>
          </a:xfrm>
        </p:spPr>
        <p:txBody>
          <a:bodyPr/>
          <a:lstStyle>
            <a:lvl1pPr>
              <a:defRPr sz="2000"/>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857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Large Text">
    <p:spTree>
      <p:nvGrpSpPr>
        <p:cNvPr id="1" name=""/>
        <p:cNvGrpSpPr/>
        <p:nvPr/>
      </p:nvGrpSpPr>
      <p:grpSpPr>
        <a:xfrm>
          <a:off x="0" y="0"/>
          <a:ext cx="0" cy="0"/>
          <a:chOff x="0" y="0"/>
          <a:chExt cx="0" cy="0"/>
        </a:xfrm>
      </p:grpSpPr>
      <p:sp>
        <p:nvSpPr>
          <p:cNvPr id="4" name="Rectangle 3"/>
          <p:cNvSpPr/>
          <p:nvPr userDrawn="1"/>
        </p:nvSpPr>
        <p:spPr>
          <a:xfrm>
            <a:off x="1" y="0"/>
            <a:ext cx="9143999" cy="6269249"/>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5" name="Content Placeholder 2"/>
          <p:cNvSpPr>
            <a:spLocks noGrp="1"/>
          </p:cNvSpPr>
          <p:nvPr>
            <p:ph idx="1"/>
          </p:nvPr>
        </p:nvSpPr>
        <p:spPr>
          <a:xfrm>
            <a:off x="457200" y="1156697"/>
            <a:ext cx="8229600" cy="5101844"/>
          </a:xfrm>
        </p:spPr>
        <p:txBody>
          <a:bodyPr>
            <a:normAutofit/>
          </a:bodyPr>
          <a:lstStyle>
            <a:lvl1pPr marL="0" indent="0">
              <a:buNone/>
              <a:defRPr sz="4400">
                <a:solidFill>
                  <a:schemeClr val="tx1"/>
                </a:solidFill>
              </a:defRPr>
            </a:lvl1pPr>
            <a:lvl2pPr marL="457200" indent="0">
              <a:buNone/>
              <a:defRPr sz="4400"/>
            </a:lvl2pPr>
            <a:lvl3pPr marL="914400" indent="0">
              <a:buNone/>
              <a:defRPr sz="4400"/>
            </a:lvl3pPr>
          </a:lstStyle>
          <a:p>
            <a:pPr lvl="0"/>
            <a:r>
              <a:rPr lang="en-US" dirty="0"/>
              <a:t>Click to edit Master text styles</a:t>
            </a:r>
          </a:p>
        </p:txBody>
      </p:sp>
    </p:spTree>
    <p:extLst>
      <p:ext uri="{BB962C8B-B14F-4D97-AF65-F5344CB8AC3E}">
        <p14:creationId xmlns:p14="http://schemas.microsoft.com/office/powerpoint/2010/main" val="365640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s w Bkgrd">
    <p:spTree>
      <p:nvGrpSpPr>
        <p:cNvPr id="1" name=""/>
        <p:cNvGrpSpPr/>
        <p:nvPr/>
      </p:nvGrpSpPr>
      <p:grpSpPr>
        <a:xfrm>
          <a:off x="0" y="0"/>
          <a:ext cx="0" cy="0"/>
          <a:chOff x="0" y="0"/>
          <a:chExt cx="0" cy="0"/>
        </a:xfrm>
      </p:grpSpPr>
      <p:sp>
        <p:nvSpPr>
          <p:cNvPr id="6" name="Rectangle 5"/>
          <p:cNvSpPr/>
          <p:nvPr userDrawn="1"/>
        </p:nvSpPr>
        <p:spPr>
          <a:xfrm>
            <a:off x="1" y="0"/>
            <a:ext cx="9143999" cy="6269249"/>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10" name="Text Placeholder 2"/>
          <p:cNvSpPr>
            <a:spLocks noGrp="1"/>
          </p:cNvSpPr>
          <p:nvPr>
            <p:ph type="body" idx="10" hasCustomPrompt="1"/>
          </p:nvPr>
        </p:nvSpPr>
        <p:spPr>
          <a:xfrm>
            <a:off x="11759" y="1066451"/>
            <a:ext cx="9143999" cy="4593344"/>
          </a:xfrm>
          <a:ln>
            <a:noFill/>
          </a:ln>
        </p:spPr>
        <p:txBody>
          <a:bodyPr anchor="t">
            <a:noAutofit/>
          </a:bodyPr>
          <a:lstStyle>
            <a:lvl1pPr marL="0" indent="0" algn="ctr">
              <a:buFont typeface="Arial"/>
              <a:buNone/>
              <a:defRPr sz="30000" b="0" kern="1200" spc="-1000" baseline="0">
                <a:solidFill>
                  <a:srgbClr val="EF8B2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indent="0" algn="ctr">
              <a:buFont typeface="Arial"/>
              <a:buNone/>
            </a:pPr>
            <a:r>
              <a:rPr lang="en-US" sz="28700" spc="-300" dirty="0">
                <a:solidFill>
                  <a:schemeClr val="accent2"/>
                </a:solidFill>
              </a:rPr>
              <a:t>65</a:t>
            </a:r>
            <a:r>
              <a:rPr lang="en-US" sz="28700" spc="-300" baseline="30000" dirty="0">
                <a:solidFill>
                  <a:schemeClr val="accent2"/>
                </a:solidFill>
              </a:rPr>
              <a:t>%</a:t>
            </a:r>
          </a:p>
        </p:txBody>
      </p:sp>
      <p:sp>
        <p:nvSpPr>
          <p:cNvPr id="5" name="Content Placeholder 2"/>
          <p:cNvSpPr>
            <a:spLocks noGrp="1"/>
          </p:cNvSpPr>
          <p:nvPr>
            <p:ph idx="1"/>
          </p:nvPr>
        </p:nvSpPr>
        <p:spPr>
          <a:xfrm>
            <a:off x="457200" y="1163489"/>
            <a:ext cx="8229600" cy="13292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331371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Orange">
    <p:spTree>
      <p:nvGrpSpPr>
        <p:cNvPr id="1" name=""/>
        <p:cNvGrpSpPr/>
        <p:nvPr/>
      </p:nvGrpSpPr>
      <p:grpSpPr>
        <a:xfrm>
          <a:off x="0" y="0"/>
          <a:ext cx="0" cy="0"/>
          <a:chOff x="0" y="0"/>
          <a:chExt cx="0" cy="0"/>
        </a:xfrm>
      </p:grpSpPr>
      <p:sp>
        <p:nvSpPr>
          <p:cNvPr id="6" name="Rectangle 5"/>
          <p:cNvSpPr/>
          <p:nvPr userDrawn="1"/>
        </p:nvSpPr>
        <p:spPr>
          <a:xfrm>
            <a:off x="-14112" y="-112889"/>
            <a:ext cx="9158111" cy="640644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latin typeface="Verdana"/>
            </a:endParaRPr>
          </a:p>
        </p:txBody>
      </p:sp>
      <p:sp>
        <p:nvSpPr>
          <p:cNvPr id="2" name="Title 1"/>
          <p:cNvSpPr>
            <a:spLocks noGrp="1"/>
          </p:cNvSpPr>
          <p:nvPr>
            <p:ph type="title"/>
          </p:nvPr>
        </p:nvSpPr>
        <p:spPr>
          <a:xfrm>
            <a:off x="679980" y="2579927"/>
            <a:ext cx="7772400" cy="1362075"/>
          </a:xfrm>
        </p:spPr>
        <p:txBody>
          <a:bodyPr anchor="t">
            <a:normAutofit/>
          </a:bodyPr>
          <a:lstStyle>
            <a:lvl1pPr algn="l">
              <a:defRPr sz="3800" b="0"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1023296"/>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2372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2_Section Header Ice Bl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6290664"/>
          </a:xfrm>
          <a:prstGeom prst="rect">
            <a:avLst/>
          </a:prstGeom>
        </p:spPr>
      </p:pic>
      <p:sp>
        <p:nvSpPr>
          <p:cNvPr id="2" name="Title 1"/>
          <p:cNvSpPr>
            <a:spLocks noGrp="1"/>
          </p:cNvSpPr>
          <p:nvPr>
            <p:ph type="title"/>
          </p:nvPr>
        </p:nvSpPr>
        <p:spPr>
          <a:xfrm>
            <a:off x="679980" y="2579927"/>
            <a:ext cx="7772400" cy="1362075"/>
          </a:xfrm>
        </p:spPr>
        <p:txBody>
          <a:bodyPr anchor="t">
            <a:normAutofit/>
          </a:bodyPr>
          <a:lstStyle>
            <a:lvl1pPr algn="l">
              <a:defRPr sz="3800" b="0" cap="all">
                <a:solidFill>
                  <a:srgbClr val="19538C"/>
                </a:solidFill>
              </a:defRPr>
            </a:lvl1pPr>
          </a:lstStyle>
          <a:p>
            <a:r>
              <a:rPr lang="en-US" dirty="0"/>
              <a:t>Click to edit Master title style</a:t>
            </a:r>
          </a:p>
        </p:txBody>
      </p:sp>
      <p:sp>
        <p:nvSpPr>
          <p:cNvPr id="3" name="Text Placeholder 2"/>
          <p:cNvSpPr>
            <a:spLocks noGrp="1"/>
          </p:cNvSpPr>
          <p:nvPr>
            <p:ph type="body" idx="1"/>
          </p:nvPr>
        </p:nvSpPr>
        <p:spPr>
          <a:xfrm>
            <a:off x="722313" y="1023296"/>
            <a:ext cx="7772400" cy="1500187"/>
          </a:xfrm>
        </p:spPr>
        <p:txBody>
          <a:bodyPr anchor="b"/>
          <a:lstStyle>
            <a:lvl1pPr marL="0" indent="0">
              <a:buNone/>
              <a:defRPr sz="2000">
                <a:solidFill>
                  <a:schemeClr val="bg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7592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56263"/>
            <a:ext cx="8229600" cy="649122"/>
          </a:xfrm>
        </p:spPr>
        <p:txBody>
          <a:bodyPr anchor="t"/>
          <a:lstStyle/>
          <a:p>
            <a:r>
              <a:rPr lang="en-US"/>
              <a:t>Click to edit Master title style</a:t>
            </a:r>
          </a:p>
        </p:txBody>
      </p:sp>
      <p:sp>
        <p:nvSpPr>
          <p:cNvPr id="3" name="Content Placeholder 2"/>
          <p:cNvSpPr>
            <a:spLocks noGrp="1"/>
          </p:cNvSpPr>
          <p:nvPr>
            <p:ph idx="1"/>
          </p:nvPr>
        </p:nvSpPr>
        <p:spPr/>
        <p:txBody>
          <a:bodyPr/>
          <a:lstStyle>
            <a:lvl1pPr>
              <a:defRPr sz="2000"/>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8466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Ice Blue">
    <p:spTree>
      <p:nvGrpSpPr>
        <p:cNvPr id="1" name=""/>
        <p:cNvGrpSpPr/>
        <p:nvPr/>
      </p:nvGrpSpPr>
      <p:grpSpPr>
        <a:xfrm>
          <a:off x="0" y="0"/>
          <a:ext cx="0" cy="0"/>
          <a:chOff x="0" y="0"/>
          <a:chExt cx="0" cy="0"/>
        </a:xfrm>
      </p:grpSpPr>
      <p:sp>
        <p:nvSpPr>
          <p:cNvPr id="5" name="Rectangle 4"/>
          <p:cNvSpPr/>
          <p:nvPr userDrawn="1"/>
        </p:nvSpPr>
        <p:spPr>
          <a:xfrm>
            <a:off x="1" y="0"/>
            <a:ext cx="9143999" cy="6269249"/>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2" name="Title 1"/>
          <p:cNvSpPr>
            <a:spLocks noGrp="1"/>
          </p:cNvSpPr>
          <p:nvPr>
            <p:ph type="title"/>
          </p:nvPr>
        </p:nvSpPr>
        <p:spPr>
          <a:xfrm>
            <a:off x="679980" y="2579927"/>
            <a:ext cx="7772400" cy="1362075"/>
          </a:xfrm>
        </p:spPr>
        <p:txBody>
          <a:bodyPr anchor="t">
            <a:normAutofit/>
          </a:bodyPr>
          <a:lstStyle>
            <a:lvl1pPr algn="l">
              <a:defRPr sz="3800" b="0" cap="all">
                <a:solidFill>
                  <a:srgbClr val="19538C"/>
                </a:solidFill>
              </a:defRPr>
            </a:lvl1pPr>
          </a:lstStyle>
          <a:p>
            <a:r>
              <a:rPr lang="en-US" dirty="0"/>
              <a:t>Click to edit Master title style</a:t>
            </a:r>
          </a:p>
        </p:txBody>
      </p:sp>
      <p:sp>
        <p:nvSpPr>
          <p:cNvPr id="3" name="Text Placeholder 2"/>
          <p:cNvSpPr>
            <a:spLocks noGrp="1"/>
          </p:cNvSpPr>
          <p:nvPr>
            <p:ph type="body" idx="1"/>
          </p:nvPr>
        </p:nvSpPr>
        <p:spPr>
          <a:xfrm>
            <a:off x="722313" y="1023296"/>
            <a:ext cx="7772400" cy="1500187"/>
          </a:xfrm>
        </p:spPr>
        <p:txBody>
          <a:bodyPr anchor="b"/>
          <a:lstStyle>
            <a:lvl1pPr marL="0" indent="0">
              <a:buNone/>
              <a:defRPr sz="2000">
                <a:solidFill>
                  <a:schemeClr val="bg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01297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w Bkgrd">
    <p:spTree>
      <p:nvGrpSpPr>
        <p:cNvPr id="1" name=""/>
        <p:cNvGrpSpPr/>
        <p:nvPr/>
      </p:nvGrpSpPr>
      <p:grpSpPr>
        <a:xfrm>
          <a:off x="0" y="0"/>
          <a:ext cx="0" cy="0"/>
          <a:chOff x="0" y="0"/>
          <a:chExt cx="0" cy="0"/>
        </a:xfrm>
      </p:grpSpPr>
      <p:sp>
        <p:nvSpPr>
          <p:cNvPr id="5" name="Rectangle 4"/>
          <p:cNvSpPr/>
          <p:nvPr userDrawn="1"/>
        </p:nvSpPr>
        <p:spPr>
          <a:xfrm>
            <a:off x="1" y="0"/>
            <a:ext cx="9143999" cy="6269249"/>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8" name="Text Placeholder 2"/>
          <p:cNvSpPr>
            <a:spLocks noGrp="1"/>
          </p:cNvSpPr>
          <p:nvPr>
            <p:ph type="body" idx="1" hasCustomPrompt="1"/>
          </p:nvPr>
        </p:nvSpPr>
        <p:spPr>
          <a:xfrm>
            <a:off x="442503" y="2226442"/>
            <a:ext cx="8229600" cy="1007078"/>
          </a:xfrm>
        </p:spPr>
        <p:txBody>
          <a:bodyPr anchor="t">
            <a:noAutofit/>
          </a:bodyPr>
          <a:lstStyle>
            <a:lvl1pPr marL="0" indent="0">
              <a:buNone/>
              <a:defRPr sz="5400" b="1"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 name="Content Placeholder 3"/>
          <p:cNvSpPr>
            <a:spLocks noGrp="1"/>
          </p:cNvSpPr>
          <p:nvPr>
            <p:ph sz="half" idx="2"/>
          </p:nvPr>
        </p:nvSpPr>
        <p:spPr>
          <a:xfrm>
            <a:off x="454262" y="3631094"/>
            <a:ext cx="7670105" cy="2118692"/>
          </a:xfrm>
        </p:spPr>
        <p:txBody>
          <a:bodyPr/>
          <a:lstStyle>
            <a:lvl1pPr marL="0" indent="0">
              <a:buNone/>
              <a:defRPr sz="1800"/>
            </a:lvl1pPr>
            <a:lvl2pPr marL="457200" indent="0">
              <a:buNone/>
              <a:defRPr sz="1800"/>
            </a:lvl2pPr>
            <a:lvl3pPr marL="914400" indent="0">
              <a:buNone/>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p:txBody>
      </p:sp>
    </p:spTree>
    <p:extLst>
      <p:ext uri="{BB962C8B-B14F-4D97-AF65-F5344CB8AC3E}">
        <p14:creationId xmlns:p14="http://schemas.microsoft.com/office/powerpoint/2010/main" val="186768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p:spTree>
      <p:nvGrpSpPr>
        <p:cNvPr id="1" name=""/>
        <p:cNvGrpSpPr/>
        <p:nvPr/>
      </p:nvGrpSpPr>
      <p:grpSpPr>
        <a:xfrm>
          <a:off x="0" y="0"/>
          <a:ext cx="0" cy="0"/>
          <a:chOff x="0" y="0"/>
          <a:chExt cx="0" cy="0"/>
        </a:xfrm>
      </p:grpSpPr>
      <p:sp>
        <p:nvSpPr>
          <p:cNvPr id="5" name="Rectangle 4"/>
          <p:cNvSpPr/>
          <p:nvPr userDrawn="1"/>
        </p:nvSpPr>
        <p:spPr>
          <a:xfrm>
            <a:off x="0" y="0"/>
            <a:ext cx="914399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sp>
        <p:nvSpPr>
          <p:cNvPr id="7" name="Rectangle 6"/>
          <p:cNvSpPr/>
          <p:nvPr userDrawn="1"/>
        </p:nvSpPr>
        <p:spPr>
          <a:xfrm>
            <a:off x="1" y="0"/>
            <a:ext cx="9143999" cy="6858000"/>
          </a:xfrm>
          <a:prstGeom prst="rect">
            <a:avLst/>
          </a:prstGeom>
          <a:solidFill>
            <a:srgbClr val="D5E9F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Verdana"/>
            </a:endParaRPr>
          </a:p>
        </p:txBody>
      </p:sp>
      <p:pic>
        <p:nvPicPr>
          <p:cNvPr id="2" name="Picture 1" descr="CPWR_logo_tag_vertical_high_re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99468" y="1716704"/>
            <a:ext cx="5762123" cy="3786157"/>
          </a:xfrm>
          <a:prstGeom prst="rect">
            <a:avLst/>
          </a:prstGeom>
        </p:spPr>
      </p:pic>
      <p:sp>
        <p:nvSpPr>
          <p:cNvPr id="6" name="TextBox 5"/>
          <p:cNvSpPr txBox="1"/>
          <p:nvPr userDrawn="1"/>
        </p:nvSpPr>
        <p:spPr>
          <a:xfrm>
            <a:off x="2786952" y="6423260"/>
            <a:ext cx="3570097" cy="215444"/>
          </a:xfrm>
          <a:prstGeom prst="rect">
            <a:avLst/>
          </a:prstGeom>
        </p:spPr>
        <p:txBody>
          <a:bodyPr wrap="square" rtlCol="0" anchor="b">
            <a:spAutoFit/>
          </a:bodyPr>
          <a:lstStyle/>
          <a:p>
            <a:pPr marL="0" indent="0" algn="ctr">
              <a:buNone/>
            </a:pPr>
            <a:r>
              <a:rPr lang="en-US" sz="800" kern="1200">
                <a:solidFill>
                  <a:schemeClr val="tx1"/>
                </a:solidFill>
                <a:latin typeface="+mn-lt"/>
                <a:ea typeface="+mn-ea"/>
                <a:cs typeface="+mn-cs"/>
              </a:rPr>
              <a:t>© 2017 </a:t>
            </a:r>
            <a:r>
              <a:rPr lang="en-US" sz="800" kern="1200" dirty="0">
                <a:solidFill>
                  <a:schemeClr val="tx1"/>
                </a:solidFill>
                <a:latin typeface="+mn-lt"/>
                <a:ea typeface="+mn-ea"/>
                <a:cs typeface="+mn-cs"/>
              </a:rPr>
              <a:t>Compuware Corporation. All rights reserved.</a:t>
            </a:r>
            <a:endParaRPr lang="en-US" sz="800" dirty="0">
              <a:solidFill>
                <a:schemeClr val="tx1"/>
              </a:solidFill>
              <a:latin typeface="Verdana"/>
              <a:cs typeface="Verdana"/>
            </a:endParaRPr>
          </a:p>
        </p:txBody>
      </p:sp>
    </p:spTree>
    <p:extLst>
      <p:ext uri="{BB962C8B-B14F-4D97-AF65-F5344CB8AC3E}">
        <p14:creationId xmlns:p14="http://schemas.microsoft.com/office/powerpoint/2010/main" val="193349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1" descr="zNext_16-9_PPT-04.jpg"/>
          <p:cNvPicPr>
            <a:picLocks noChangeAspect="1"/>
          </p:cNvPicPr>
          <p:nvPr/>
        </p:nvPicPr>
        <p:blipFill>
          <a:blip r:embed="rId2"/>
          <a:srcRect/>
          <a:stretch>
            <a:fillRect/>
          </a:stretch>
        </p:blipFill>
        <p:spPr bwMode="auto">
          <a:xfrm>
            <a:off x="3" y="0"/>
            <a:ext cx="9136063" cy="6858000"/>
          </a:xfrm>
          <a:prstGeom prst="rect">
            <a:avLst/>
          </a:prstGeom>
          <a:noFill/>
          <a:ln w="9525">
            <a:noFill/>
            <a:miter lim="800000"/>
            <a:headEnd/>
            <a:tailEnd/>
          </a:ln>
        </p:spPr>
      </p:pic>
      <p:sp>
        <p:nvSpPr>
          <p:cNvPr id="4" name="Text Placeholder 2"/>
          <p:cNvSpPr>
            <a:spLocks noGrp="1"/>
          </p:cNvSpPr>
          <p:nvPr>
            <p:ph type="body" idx="12"/>
          </p:nvPr>
        </p:nvSpPr>
        <p:spPr>
          <a:xfrm>
            <a:off x="419100" y="3233758"/>
            <a:ext cx="7414846" cy="474055"/>
          </a:xfrm>
          <a:prstGeom prst="rect">
            <a:avLst/>
          </a:prstGeom>
        </p:spPr>
        <p:txBody>
          <a:bodyPr lIns="91432" tIns="45716" rIns="91432" bIns="45716" anchor="t"/>
          <a:lstStyle>
            <a:lvl1pPr marL="0" indent="0" algn="l">
              <a:buNone/>
              <a:defRPr sz="1400" b="0" i="0">
                <a:solidFill>
                  <a:schemeClr val="tx1"/>
                </a:solidFill>
                <a:latin typeface="Arial" panose="020B0604020202020204" pitchFamily="34" charset="0"/>
                <a:cs typeface="Arial" panose="020B0604020202020204" pitchFamily="34" charset="0"/>
              </a:defRPr>
            </a:lvl1pPr>
            <a:lvl2pPr marL="457156" indent="0">
              <a:buNone/>
              <a:defRPr sz="1800">
                <a:solidFill>
                  <a:schemeClr val="tx1">
                    <a:tint val="75000"/>
                  </a:schemeClr>
                </a:solidFill>
              </a:defRPr>
            </a:lvl2pPr>
            <a:lvl3pPr marL="914308" indent="0">
              <a:buNone/>
              <a:defRPr sz="1600">
                <a:solidFill>
                  <a:schemeClr val="tx1">
                    <a:tint val="75000"/>
                  </a:schemeClr>
                </a:solidFill>
              </a:defRPr>
            </a:lvl3pPr>
            <a:lvl4pPr marL="1371464" indent="0">
              <a:buNone/>
              <a:defRPr sz="1400">
                <a:solidFill>
                  <a:schemeClr val="tx1">
                    <a:tint val="75000"/>
                  </a:schemeClr>
                </a:solidFill>
              </a:defRPr>
            </a:lvl4pPr>
            <a:lvl5pPr marL="1828616" indent="0">
              <a:buNone/>
              <a:defRPr sz="1400">
                <a:solidFill>
                  <a:schemeClr val="tx1">
                    <a:tint val="75000"/>
                  </a:schemeClr>
                </a:solidFill>
              </a:defRPr>
            </a:lvl5pPr>
            <a:lvl6pPr marL="2285772" indent="0">
              <a:buNone/>
              <a:defRPr sz="1400">
                <a:solidFill>
                  <a:schemeClr val="tx1">
                    <a:tint val="75000"/>
                  </a:schemeClr>
                </a:solidFill>
              </a:defRPr>
            </a:lvl6pPr>
            <a:lvl7pPr marL="2742924" indent="0">
              <a:buNone/>
              <a:defRPr sz="1400">
                <a:solidFill>
                  <a:schemeClr val="tx1">
                    <a:tint val="75000"/>
                  </a:schemeClr>
                </a:solidFill>
              </a:defRPr>
            </a:lvl7pPr>
            <a:lvl8pPr marL="3200080" indent="0">
              <a:buNone/>
              <a:defRPr sz="1400">
                <a:solidFill>
                  <a:schemeClr val="tx1">
                    <a:tint val="75000"/>
                  </a:schemeClr>
                </a:solidFill>
              </a:defRPr>
            </a:lvl8pPr>
            <a:lvl9pPr marL="3657235" indent="0">
              <a:buNone/>
              <a:defRPr sz="1400">
                <a:solidFill>
                  <a:schemeClr val="tx1">
                    <a:tint val="75000"/>
                  </a:schemeClr>
                </a:solidFill>
              </a:defRPr>
            </a:lvl9pPr>
          </a:lstStyle>
          <a:p>
            <a:pPr lvl="0"/>
            <a:r>
              <a:rPr lang="en-US" dirty="0"/>
              <a:t>Click to edit Master text styles</a:t>
            </a:r>
          </a:p>
        </p:txBody>
      </p:sp>
      <p:sp>
        <p:nvSpPr>
          <p:cNvPr id="5" name="Text Placeholder 2"/>
          <p:cNvSpPr>
            <a:spLocks noGrp="1"/>
          </p:cNvSpPr>
          <p:nvPr>
            <p:ph type="body" idx="13"/>
          </p:nvPr>
        </p:nvSpPr>
        <p:spPr>
          <a:xfrm>
            <a:off x="419110" y="4141177"/>
            <a:ext cx="926123" cy="265859"/>
          </a:xfrm>
          <a:prstGeom prst="rect">
            <a:avLst/>
          </a:prstGeom>
        </p:spPr>
        <p:txBody>
          <a:bodyPr lIns="91432" tIns="45716" rIns="91432" bIns="45716" anchor="b"/>
          <a:lstStyle>
            <a:lvl1pPr marL="0" indent="0" algn="l">
              <a:buNone/>
              <a:defRPr sz="800" b="0" i="0">
                <a:solidFill>
                  <a:schemeClr val="tx1"/>
                </a:solidFill>
                <a:latin typeface="Arial" panose="020B0604020202020204" pitchFamily="34" charset="0"/>
                <a:cs typeface="Arial" panose="020B0604020202020204" pitchFamily="34" charset="0"/>
              </a:defRPr>
            </a:lvl1pPr>
            <a:lvl2pPr marL="457156" indent="0">
              <a:buNone/>
              <a:defRPr sz="1800">
                <a:solidFill>
                  <a:schemeClr val="tx1">
                    <a:tint val="75000"/>
                  </a:schemeClr>
                </a:solidFill>
              </a:defRPr>
            </a:lvl2pPr>
            <a:lvl3pPr marL="914308" indent="0">
              <a:buNone/>
              <a:defRPr sz="1600">
                <a:solidFill>
                  <a:schemeClr val="tx1">
                    <a:tint val="75000"/>
                  </a:schemeClr>
                </a:solidFill>
              </a:defRPr>
            </a:lvl3pPr>
            <a:lvl4pPr marL="1371464" indent="0">
              <a:buNone/>
              <a:defRPr sz="1400">
                <a:solidFill>
                  <a:schemeClr val="tx1">
                    <a:tint val="75000"/>
                  </a:schemeClr>
                </a:solidFill>
              </a:defRPr>
            </a:lvl4pPr>
            <a:lvl5pPr marL="1828616" indent="0">
              <a:buNone/>
              <a:defRPr sz="1400">
                <a:solidFill>
                  <a:schemeClr val="tx1">
                    <a:tint val="75000"/>
                  </a:schemeClr>
                </a:solidFill>
              </a:defRPr>
            </a:lvl5pPr>
            <a:lvl6pPr marL="2285772" indent="0">
              <a:buNone/>
              <a:defRPr sz="1400">
                <a:solidFill>
                  <a:schemeClr val="tx1">
                    <a:tint val="75000"/>
                  </a:schemeClr>
                </a:solidFill>
              </a:defRPr>
            </a:lvl6pPr>
            <a:lvl7pPr marL="2742924" indent="0">
              <a:buNone/>
              <a:defRPr sz="1400">
                <a:solidFill>
                  <a:schemeClr val="tx1">
                    <a:tint val="75000"/>
                  </a:schemeClr>
                </a:solidFill>
              </a:defRPr>
            </a:lvl7pPr>
            <a:lvl8pPr marL="3200080" indent="0">
              <a:buNone/>
              <a:defRPr sz="1400">
                <a:solidFill>
                  <a:schemeClr val="tx1">
                    <a:tint val="75000"/>
                  </a:schemeClr>
                </a:solidFill>
              </a:defRPr>
            </a:lvl8pPr>
            <a:lvl9pPr marL="3657235" indent="0">
              <a:buNone/>
              <a:defRPr sz="1400">
                <a:solidFill>
                  <a:schemeClr val="tx1">
                    <a:tint val="75000"/>
                  </a:schemeClr>
                </a:solidFill>
              </a:defRPr>
            </a:lvl9pPr>
          </a:lstStyle>
          <a:p>
            <a:pPr lvl="0"/>
            <a:r>
              <a:rPr lang="en-US" dirty="0"/>
              <a:t>Click to edit Master text styles</a:t>
            </a:r>
          </a:p>
        </p:txBody>
      </p:sp>
      <p:sp>
        <p:nvSpPr>
          <p:cNvPr id="6" name="Text Placeholder 2"/>
          <p:cNvSpPr>
            <a:spLocks noGrp="1"/>
          </p:cNvSpPr>
          <p:nvPr>
            <p:ph type="body" idx="15"/>
          </p:nvPr>
        </p:nvSpPr>
        <p:spPr>
          <a:xfrm>
            <a:off x="419100" y="2260809"/>
            <a:ext cx="7414846" cy="965607"/>
          </a:xfrm>
          <a:prstGeom prst="rect">
            <a:avLst/>
          </a:prstGeom>
        </p:spPr>
        <p:txBody>
          <a:bodyPr lIns="91432" tIns="45716" rIns="91432" bIns="45716" anchor="b"/>
          <a:lstStyle>
            <a:lvl1pPr marL="0" indent="0" algn="l">
              <a:buNone/>
              <a:defRPr lang="en-US" sz="3600" b="0" kern="1200" dirty="0" smtClean="0">
                <a:solidFill>
                  <a:schemeClr val="tx1"/>
                </a:solidFill>
                <a:latin typeface="Arial" panose="020B0604020202020204" pitchFamily="34" charset="0"/>
                <a:ea typeface="MS PGothic" pitchFamily="34" charset="-128"/>
                <a:cs typeface="Arial" panose="020B0604020202020204" pitchFamily="34" charset="0"/>
                <a:sym typeface="Gill Sans"/>
              </a:defRPr>
            </a:lvl1pPr>
            <a:lvl2pPr marL="457156" indent="0">
              <a:buNone/>
              <a:defRPr sz="1800">
                <a:solidFill>
                  <a:schemeClr val="tx1">
                    <a:tint val="75000"/>
                  </a:schemeClr>
                </a:solidFill>
              </a:defRPr>
            </a:lvl2pPr>
            <a:lvl3pPr marL="914308" indent="0">
              <a:buNone/>
              <a:defRPr sz="1600">
                <a:solidFill>
                  <a:schemeClr val="tx1">
                    <a:tint val="75000"/>
                  </a:schemeClr>
                </a:solidFill>
              </a:defRPr>
            </a:lvl3pPr>
            <a:lvl4pPr marL="1371464" indent="0">
              <a:buNone/>
              <a:defRPr sz="1400">
                <a:solidFill>
                  <a:schemeClr val="tx1">
                    <a:tint val="75000"/>
                  </a:schemeClr>
                </a:solidFill>
              </a:defRPr>
            </a:lvl4pPr>
            <a:lvl5pPr marL="1828616" indent="0">
              <a:buNone/>
              <a:defRPr sz="1400">
                <a:solidFill>
                  <a:schemeClr val="tx1">
                    <a:tint val="75000"/>
                  </a:schemeClr>
                </a:solidFill>
              </a:defRPr>
            </a:lvl5pPr>
            <a:lvl6pPr marL="2285772" indent="0">
              <a:buNone/>
              <a:defRPr sz="1400">
                <a:solidFill>
                  <a:schemeClr val="tx1">
                    <a:tint val="75000"/>
                  </a:schemeClr>
                </a:solidFill>
              </a:defRPr>
            </a:lvl6pPr>
            <a:lvl7pPr marL="2742924" indent="0">
              <a:buNone/>
              <a:defRPr sz="1400">
                <a:solidFill>
                  <a:schemeClr val="tx1">
                    <a:tint val="75000"/>
                  </a:schemeClr>
                </a:solidFill>
              </a:defRPr>
            </a:lvl7pPr>
            <a:lvl8pPr marL="3200080" indent="0">
              <a:buNone/>
              <a:defRPr sz="1400">
                <a:solidFill>
                  <a:schemeClr val="tx1">
                    <a:tint val="75000"/>
                  </a:schemeClr>
                </a:solidFill>
              </a:defRPr>
            </a:lvl8pPr>
            <a:lvl9pPr marL="3657235"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192568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8537575" y="6430433"/>
            <a:ext cx="400050" cy="366184"/>
          </a:xfrm>
          <a:prstGeom prst="rect">
            <a:avLst/>
          </a:prstGeom>
        </p:spPr>
        <p:txBody>
          <a:bodyPr/>
          <a:lstStyle>
            <a:lvl1pPr>
              <a:defRPr/>
            </a:lvl1pPr>
          </a:lstStyle>
          <a:p>
            <a:fld id="{222E7F3B-E382-42EC-9667-103824359F01}" type="slidenum">
              <a:rPr lang="en-US" altLang="en-US"/>
              <a:pPr/>
              <a:t>‹#›</a:t>
            </a:fld>
            <a:endParaRPr lang="en-US" altLang="en-US"/>
          </a:p>
        </p:txBody>
      </p:sp>
    </p:spTree>
    <p:extLst>
      <p:ext uri="{BB962C8B-B14F-4D97-AF65-F5344CB8AC3E}">
        <p14:creationId xmlns:p14="http://schemas.microsoft.com/office/powerpoint/2010/main" val="115762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Number List">
    <p:spTree>
      <p:nvGrpSpPr>
        <p:cNvPr id="1" name=""/>
        <p:cNvGrpSpPr/>
        <p:nvPr/>
      </p:nvGrpSpPr>
      <p:grpSpPr>
        <a:xfrm>
          <a:off x="0" y="0"/>
          <a:ext cx="0" cy="0"/>
          <a:chOff x="0" y="0"/>
          <a:chExt cx="0" cy="0"/>
        </a:xfrm>
      </p:grpSpPr>
      <p:sp>
        <p:nvSpPr>
          <p:cNvPr id="2" name="Title 1"/>
          <p:cNvSpPr>
            <a:spLocks noGrp="1"/>
          </p:cNvSpPr>
          <p:nvPr>
            <p:ph type="title"/>
          </p:nvPr>
        </p:nvSpPr>
        <p:spPr>
          <a:xfrm>
            <a:off x="457200" y="256263"/>
            <a:ext cx="8229600" cy="649122"/>
          </a:xfrm>
        </p:spPr>
        <p:txBody>
          <a:bodyPr anchor="t"/>
          <a:lstStyle/>
          <a:p>
            <a:r>
              <a:rPr lang="en-US"/>
              <a:t>Click to edit Master title style</a:t>
            </a:r>
          </a:p>
        </p:txBody>
      </p:sp>
      <p:sp>
        <p:nvSpPr>
          <p:cNvPr id="3" name="Content Placeholder 2"/>
          <p:cNvSpPr>
            <a:spLocks noGrp="1"/>
          </p:cNvSpPr>
          <p:nvPr>
            <p:ph idx="1"/>
          </p:nvPr>
        </p:nvSpPr>
        <p:spPr/>
        <p:txBody>
          <a:bodyPr/>
          <a:lstStyle>
            <a:lvl1pPr marL="457200" indent="-457200">
              <a:buFont typeface="+mj-lt"/>
              <a:buAutoNum type="arabicPeriod"/>
              <a:defRPr sz="2000"/>
            </a:lvl1pPr>
            <a:lvl2pPr marL="800100" indent="-342900">
              <a:buFont typeface="+mj-lt"/>
              <a:buAutoNum type="alphaLcPeriod"/>
              <a:defRPr/>
            </a:lvl2pPr>
            <a:lvl3pPr marL="1257300" indent="-342900">
              <a:buFont typeface="+mj-lt"/>
              <a:buAutoNum type="romanLcPeriod"/>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3702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_Two Lin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56262"/>
            <a:ext cx="8229600" cy="1237035"/>
          </a:xfrm>
        </p:spPr>
        <p:txBody>
          <a:bodyPr anchor="t"/>
          <a:lstStyle/>
          <a:p>
            <a:r>
              <a:rPr lang="en-US"/>
              <a:t>Click to edit Master title style</a:t>
            </a:r>
            <a:br>
              <a:rPr lang="en-US"/>
            </a:br>
            <a:r>
              <a:rPr lang="en-US"/>
              <a:t>Line 2</a:t>
            </a:r>
          </a:p>
        </p:txBody>
      </p:sp>
      <p:sp>
        <p:nvSpPr>
          <p:cNvPr id="3" name="Content Placeholder 2"/>
          <p:cNvSpPr>
            <a:spLocks noGrp="1"/>
          </p:cNvSpPr>
          <p:nvPr>
            <p:ph idx="1"/>
          </p:nvPr>
        </p:nvSpPr>
        <p:spPr>
          <a:xfrm>
            <a:off x="457200" y="1619657"/>
            <a:ext cx="8229600" cy="4669182"/>
          </a:xfrm>
        </p:spPr>
        <p:txBody>
          <a:bodyPr/>
          <a:lstStyle>
            <a:lvl1pPr>
              <a:defRPr sz="2000"/>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21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Top Subhea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a:lvl1pPr>
          </a:lstStyle>
          <a:p>
            <a:pPr lvl="0"/>
            <a:r>
              <a:rPr lang="en-US"/>
              <a:t>Click to edit Master text styles</a:t>
            </a:r>
          </a:p>
          <a:p>
            <a:pPr lvl="1"/>
            <a:r>
              <a:rPr lang="en-US"/>
              <a:t>Second level</a:t>
            </a:r>
          </a:p>
          <a:p>
            <a:pPr lvl="2"/>
            <a:r>
              <a:rPr lang="en-US"/>
              <a:t>Third level</a:t>
            </a:r>
          </a:p>
        </p:txBody>
      </p:sp>
      <p:sp>
        <p:nvSpPr>
          <p:cNvPr id="4" name="Subtitle 2"/>
          <p:cNvSpPr>
            <a:spLocks noGrp="1"/>
          </p:cNvSpPr>
          <p:nvPr>
            <p:ph type="subTitle" idx="12" hasCustomPrompt="1"/>
          </p:nvPr>
        </p:nvSpPr>
        <p:spPr>
          <a:xfrm>
            <a:off x="477842" y="119685"/>
            <a:ext cx="8243887" cy="137160"/>
          </a:xfrm>
        </p:spPr>
        <p:txBody>
          <a:bodyPr tIns="0" bIns="0" anchor="ctr" anchorCtr="0">
            <a:noAutofit/>
          </a:bodyPr>
          <a:lstStyle>
            <a:lvl1pPr marL="0" indent="0" algn="l">
              <a:buNone/>
              <a:defRPr sz="1300" b="0" spc="0"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307635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Bullet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86548"/>
            <a:ext cx="8229600" cy="421657"/>
          </a:xfrm>
        </p:spPr>
        <p:txBody>
          <a:bodyPr anchor="t">
            <a:noAutofit/>
          </a:bodyPr>
          <a:lstStyle>
            <a:lvl1pPr marL="0" indent="0">
              <a:buNone/>
              <a:defRPr sz="1800" b="1">
                <a:solidFill>
                  <a:srgbClr val="EF8B2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4662"/>
            <a:ext cx="8229600" cy="4473222"/>
          </a:xfrm>
        </p:spPr>
        <p:txBody>
          <a:bodyPr/>
          <a:lstStyle>
            <a:lvl1pPr>
              <a:defRPr sz="18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6"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39789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 Bullets Two Column">
    <p:spTree>
      <p:nvGrpSpPr>
        <p:cNvPr id="1" name=""/>
        <p:cNvGrpSpPr/>
        <p:nvPr/>
      </p:nvGrpSpPr>
      <p:grpSpPr>
        <a:xfrm>
          <a:off x="0" y="0"/>
          <a:ext cx="0" cy="0"/>
          <a:chOff x="0" y="0"/>
          <a:chExt cx="0" cy="0"/>
        </a:xfrm>
      </p:grpSpPr>
      <p:sp>
        <p:nvSpPr>
          <p:cNvPr id="7" name="Content Placeholder 2"/>
          <p:cNvSpPr>
            <a:spLocks noGrp="1"/>
          </p:cNvSpPr>
          <p:nvPr>
            <p:ph sz="half" idx="10"/>
          </p:nvPr>
        </p:nvSpPr>
        <p:spPr>
          <a:xfrm>
            <a:off x="457200" y="1190093"/>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8" name="Content Placeholder 3"/>
          <p:cNvSpPr>
            <a:spLocks noGrp="1"/>
          </p:cNvSpPr>
          <p:nvPr>
            <p:ph sz="half" idx="2"/>
          </p:nvPr>
        </p:nvSpPr>
        <p:spPr>
          <a:xfrm>
            <a:off x="4648200" y="1179509"/>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9" name="Title 1"/>
          <p:cNvSpPr>
            <a:spLocks noGrp="1"/>
          </p:cNvSpPr>
          <p:nvPr>
            <p:ph type="title"/>
          </p:nvPr>
        </p:nvSpPr>
        <p:spPr>
          <a:xfrm>
            <a:off x="457200" y="256263"/>
            <a:ext cx="8229600" cy="649122"/>
          </a:xfrm>
        </p:spPr>
        <p:txBody>
          <a:bodyPr anchor="t"/>
          <a:lstStyle/>
          <a:p>
            <a:r>
              <a:rPr lang="en-US"/>
              <a:t>Click to edit Master title style</a:t>
            </a:r>
          </a:p>
        </p:txBody>
      </p:sp>
    </p:spTree>
    <p:extLst>
      <p:ext uri="{BB962C8B-B14F-4D97-AF65-F5344CB8AC3E}">
        <p14:creationId xmlns:p14="http://schemas.microsoft.com/office/powerpoint/2010/main" val="288555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ubhead Bullets wBkgd">
    <p:spTree>
      <p:nvGrpSpPr>
        <p:cNvPr id="1" name=""/>
        <p:cNvGrpSpPr/>
        <p:nvPr/>
      </p:nvGrpSpPr>
      <p:grpSpPr>
        <a:xfrm>
          <a:off x="0" y="0"/>
          <a:ext cx="0" cy="0"/>
          <a:chOff x="0" y="0"/>
          <a:chExt cx="0" cy="0"/>
        </a:xfrm>
      </p:grpSpPr>
      <p:sp>
        <p:nvSpPr>
          <p:cNvPr id="7" name="Content Placeholder 2"/>
          <p:cNvSpPr>
            <a:spLocks noGrp="1"/>
          </p:cNvSpPr>
          <p:nvPr>
            <p:ph sz="half" idx="10"/>
          </p:nvPr>
        </p:nvSpPr>
        <p:spPr>
          <a:xfrm>
            <a:off x="457200" y="1635137"/>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8" name="Content Placeholder 3"/>
          <p:cNvSpPr>
            <a:spLocks noGrp="1"/>
          </p:cNvSpPr>
          <p:nvPr>
            <p:ph sz="half" idx="2"/>
          </p:nvPr>
        </p:nvSpPr>
        <p:spPr>
          <a:xfrm>
            <a:off x="4648200" y="1635137"/>
            <a:ext cx="4038600" cy="4525963"/>
          </a:xfrm>
        </p:spPr>
        <p:txBody>
          <a:bodyPr/>
          <a:lstStyle>
            <a:lvl1pP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9" name="Title 1"/>
          <p:cNvSpPr>
            <a:spLocks noGrp="1"/>
          </p:cNvSpPr>
          <p:nvPr>
            <p:ph type="title"/>
          </p:nvPr>
        </p:nvSpPr>
        <p:spPr>
          <a:xfrm>
            <a:off x="457200" y="256263"/>
            <a:ext cx="8229600" cy="649122"/>
          </a:xfrm>
        </p:spPr>
        <p:txBody>
          <a:bodyPr anchor="t"/>
          <a:lstStyle/>
          <a:p>
            <a:r>
              <a:rPr lang="en-US"/>
              <a:t>Click to edit Master title style</a:t>
            </a:r>
          </a:p>
        </p:txBody>
      </p:sp>
      <p:sp>
        <p:nvSpPr>
          <p:cNvPr id="11" name="Text Placeholder 2"/>
          <p:cNvSpPr>
            <a:spLocks noGrp="1"/>
          </p:cNvSpPr>
          <p:nvPr>
            <p:ph type="body" idx="1" hasCustomPrompt="1"/>
          </p:nvPr>
        </p:nvSpPr>
        <p:spPr>
          <a:xfrm>
            <a:off x="457200" y="1188615"/>
            <a:ext cx="7257976" cy="421657"/>
          </a:xfrm>
        </p:spPr>
        <p:txBody>
          <a:bodyPr anchor="t">
            <a:noAutofit/>
          </a:bodyPr>
          <a:lstStyle>
            <a:lvl1pPr marL="0" indent="0">
              <a:buNone/>
              <a:defRPr sz="1800" b="1">
                <a:solidFill>
                  <a:srgbClr val="EF8B2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Tree>
    <p:extLst>
      <p:ext uri="{BB962C8B-B14F-4D97-AF65-F5344CB8AC3E}">
        <p14:creationId xmlns:p14="http://schemas.microsoft.com/office/powerpoint/2010/main" val="347898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68183"/>
            <a:ext cx="8229600" cy="6607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163489"/>
            <a:ext cx="8229600" cy="51018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1" name="TextBox 10"/>
          <p:cNvSpPr txBox="1"/>
          <p:nvPr userDrawn="1"/>
        </p:nvSpPr>
        <p:spPr>
          <a:xfrm>
            <a:off x="7323667" y="6472449"/>
            <a:ext cx="1363133" cy="215444"/>
          </a:xfrm>
          <a:prstGeom prst="rect">
            <a:avLst/>
          </a:prstGeom>
          <a:noFill/>
        </p:spPr>
        <p:txBody>
          <a:bodyPr wrap="square" rtlCol="0">
            <a:spAutoFit/>
          </a:bodyPr>
          <a:lstStyle/>
          <a:p>
            <a:pPr algn="r"/>
            <a:fld id="{88B8BF1F-FC42-1942-BA89-2E2354D26AC2}" type="slidenum">
              <a:rPr lang="en-US" sz="800" smtClean="0">
                <a:solidFill>
                  <a:schemeClr val="tx1">
                    <a:lumMod val="60000"/>
                    <a:lumOff val="40000"/>
                  </a:schemeClr>
                </a:solidFill>
                <a:latin typeface="Verdana"/>
                <a:cs typeface="Verdana"/>
              </a:rPr>
              <a:t>‹#›</a:t>
            </a:fld>
            <a:endParaRPr lang="en-US" sz="800" dirty="0">
              <a:solidFill>
                <a:schemeClr val="tx1">
                  <a:lumMod val="60000"/>
                  <a:lumOff val="40000"/>
                </a:schemeClr>
              </a:solidFill>
              <a:latin typeface="Verdana"/>
              <a:cs typeface="Verdana"/>
            </a:endParaRPr>
          </a:p>
        </p:txBody>
      </p:sp>
      <p:pic>
        <p:nvPicPr>
          <p:cNvPr id="12" name="Picture 11" descr="CPWRtext_tag_corp_ppt_high_res.png"/>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a:off x="445246" y="6472009"/>
            <a:ext cx="4321093" cy="540514"/>
          </a:xfrm>
          <a:prstGeom prst="rect">
            <a:avLst/>
          </a:prstGeom>
        </p:spPr>
      </p:pic>
    </p:spTree>
    <p:extLst>
      <p:ext uri="{BB962C8B-B14F-4D97-AF65-F5344CB8AC3E}">
        <p14:creationId xmlns:p14="http://schemas.microsoft.com/office/powerpoint/2010/main" val="3480653607"/>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0" r:id="rId3"/>
    <p:sldLayoutId id="2147483688" r:id="rId4"/>
    <p:sldLayoutId id="2147483667" r:id="rId5"/>
    <p:sldLayoutId id="2147483668" r:id="rId6"/>
    <p:sldLayoutId id="2147483662" r:id="rId7"/>
    <p:sldLayoutId id="2147483674" r:id="rId8"/>
    <p:sldLayoutId id="2147483686" r:id="rId9"/>
    <p:sldLayoutId id="2147483685" r:id="rId10"/>
    <p:sldLayoutId id="2147483673" r:id="rId11"/>
    <p:sldLayoutId id="2147483687" r:id="rId12"/>
    <p:sldLayoutId id="2147483669" r:id="rId13"/>
    <p:sldLayoutId id="2147483689" r:id="rId14"/>
    <p:sldLayoutId id="2147483677" r:id="rId15"/>
    <p:sldLayoutId id="2147483691" r:id="rId16"/>
    <p:sldLayoutId id="2147483692" r:id="rId17"/>
    <p:sldLayoutId id="2147483680" r:id="rId18"/>
    <p:sldLayoutId id="2147483670" r:id="rId19"/>
    <p:sldLayoutId id="2147483671" r:id="rId20"/>
    <p:sldLayoutId id="2147483664" r:id="rId21"/>
    <p:sldLayoutId id="2147483672" r:id="rId22"/>
    <p:sldLayoutId id="2147483684" r:id="rId23"/>
    <p:sldLayoutId id="2147483676" r:id="rId24"/>
    <p:sldLayoutId id="2147483681" r:id="rId25"/>
    <p:sldLayoutId id="2147483690" r:id="rId26"/>
    <p:sldLayoutId id="2147483683" r:id="rId27"/>
    <p:sldLayoutId id="2147483661" r:id="rId28"/>
    <p:sldLayoutId id="2147483679" r:id="rId29"/>
    <p:sldLayoutId id="2147483678" r:id="rId30"/>
    <p:sldLayoutId id="2147483665" r:id="rId31"/>
    <p:sldLayoutId id="2147483682" r:id="rId32"/>
    <p:sldLayoutId id="2147483693" r:id="rId33"/>
    <p:sldLayoutId id="2147483694" r:id="rId34"/>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l" defTabSz="457200" rtl="0" eaLnBrk="1" latinLnBrk="0" hangingPunct="1">
        <a:spcBef>
          <a:spcPct val="0"/>
        </a:spcBef>
        <a:buNone/>
        <a:defRPr sz="3000" kern="1200">
          <a:solidFill>
            <a:schemeClr val="tx2"/>
          </a:solidFill>
          <a:latin typeface="Verdana"/>
          <a:ea typeface="+mj-ea"/>
          <a:cs typeface="Verdana"/>
        </a:defRPr>
      </a:lvl1pPr>
    </p:titleStyle>
    <p:bodyStyle>
      <a:lvl1pPr marL="342900" indent="-342900" algn="l" defTabSz="457200" rtl="0" eaLnBrk="1" latinLnBrk="0" hangingPunct="1">
        <a:spcBef>
          <a:spcPts val="1000"/>
        </a:spcBef>
        <a:buClr>
          <a:schemeClr val="accent1"/>
        </a:buClr>
        <a:buFont typeface="Arial"/>
        <a:buChar char="•"/>
        <a:defRPr sz="1800" kern="1200">
          <a:solidFill>
            <a:srgbClr val="424242"/>
          </a:solidFill>
          <a:latin typeface="Verdana"/>
          <a:ea typeface="+mn-ea"/>
          <a:cs typeface="Verdana"/>
        </a:defRPr>
      </a:lvl1pPr>
      <a:lvl2pPr marL="742950" indent="-285750" algn="l" defTabSz="457200" rtl="0" eaLnBrk="1" latinLnBrk="0" hangingPunct="1">
        <a:spcBef>
          <a:spcPts val="1000"/>
        </a:spcBef>
        <a:buFont typeface="Arial"/>
        <a:buChar char="–"/>
        <a:defRPr sz="1800" kern="1200">
          <a:solidFill>
            <a:srgbClr val="424242"/>
          </a:solidFill>
          <a:latin typeface="Verdana"/>
          <a:ea typeface="+mn-ea"/>
          <a:cs typeface="Verdana"/>
        </a:defRPr>
      </a:lvl2pPr>
      <a:lvl3pPr marL="1143000" indent="-228600" algn="l" defTabSz="457200" rtl="0" eaLnBrk="1" latinLnBrk="0" hangingPunct="1">
        <a:spcBef>
          <a:spcPts val="1000"/>
        </a:spcBef>
        <a:buFont typeface="Arial"/>
        <a:buChar char="•"/>
        <a:defRPr sz="1600" kern="1200">
          <a:solidFill>
            <a:srgbClr val="424242"/>
          </a:solidFill>
          <a:latin typeface="Verdana"/>
          <a:ea typeface="+mn-ea"/>
          <a:cs typeface="Verdana"/>
        </a:defRPr>
      </a:lvl3pPr>
      <a:lvl4pPr marL="1600200" indent="-228600" algn="l" defTabSz="457200" rtl="0" eaLnBrk="1" latinLnBrk="0" hangingPunct="1">
        <a:spcBef>
          <a:spcPct val="20000"/>
        </a:spcBef>
        <a:buFont typeface="Arial"/>
        <a:buChar char="–"/>
        <a:defRPr sz="1600" kern="1200">
          <a:solidFill>
            <a:schemeClr val="accent4"/>
          </a:solidFill>
          <a:latin typeface="Verdana"/>
          <a:ea typeface="+mn-ea"/>
          <a:cs typeface="Verdana"/>
        </a:defRPr>
      </a:lvl4pPr>
      <a:lvl5pPr marL="2057400" indent="-228600" algn="l" defTabSz="457200" rtl="0" eaLnBrk="1" latinLnBrk="0" hangingPunct="1">
        <a:spcBef>
          <a:spcPct val="20000"/>
        </a:spcBef>
        <a:buFont typeface="Arial"/>
        <a:buChar char="»"/>
        <a:defRPr sz="1400" kern="1200">
          <a:solidFill>
            <a:schemeClr val="accent4"/>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hyperlink" Target="mailto:rradclif@us.ibm.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jpeg"/><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jpeg"/><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8.png"/></Relationships>
</file>

<file path=ppt/slides/_rels/slide31.xml.rels><?xml version="1.0" encoding="UTF-8" standalone="yes"?>
<Relationships xmlns="http://schemas.openxmlformats.org/package/2006/relationships"><Relationship Id="rId9" Type="http://schemas.openxmlformats.org/officeDocument/2006/relationships/image" Target="../media/image46.png"/><Relationship Id="rId20" Type="http://schemas.openxmlformats.org/officeDocument/2006/relationships/image" Target="../media/image57.png"/><Relationship Id="rId21" Type="http://schemas.openxmlformats.org/officeDocument/2006/relationships/image" Target="../media/image58.png"/><Relationship Id="rId22" Type="http://schemas.openxmlformats.org/officeDocument/2006/relationships/hyperlink" Target="http://hubs.ly/H07Fvq60" TargetMode="External"/><Relationship Id="rId23" Type="http://schemas.openxmlformats.org/officeDocument/2006/relationships/image" Target="../media/image59.png"/><Relationship Id="rId10" Type="http://schemas.openxmlformats.org/officeDocument/2006/relationships/image" Target="../media/image47.png"/><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image" Target="../media/image52.png"/><Relationship Id="rId16" Type="http://schemas.openxmlformats.org/officeDocument/2006/relationships/image" Target="../media/image53.png"/><Relationship Id="rId17" Type="http://schemas.openxmlformats.org/officeDocument/2006/relationships/image" Target="../media/image54.png"/><Relationship Id="rId18" Type="http://schemas.openxmlformats.org/officeDocument/2006/relationships/image" Target="../media/image55.png"/><Relationship Id="rId19" Type="http://schemas.openxmlformats.org/officeDocument/2006/relationships/image" Target="../media/image56.png"/><Relationship Id="rId1" Type="http://schemas.openxmlformats.org/officeDocument/2006/relationships/slideLayout" Target="../slideLayouts/slideLayout11.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image" Target="../media/image61.png"/><Relationship Id="rId1" Type="http://schemas.openxmlformats.org/officeDocument/2006/relationships/slideLayout" Target="../slideLayouts/slideLayout31.xml"/><Relationship Id="rId2" Type="http://schemas.openxmlformats.org/officeDocument/2006/relationships/hyperlink" Target="mailto:David.Rizzo@compuware.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4.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34.xml"/><Relationship Id="rId2"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5"/>
          </p:nvPr>
        </p:nvSpPr>
        <p:spPr>
          <a:xfrm>
            <a:off x="419100" y="2552856"/>
            <a:ext cx="7414846" cy="2407471"/>
          </a:xfrm>
        </p:spPr>
        <p:txBody>
          <a:bodyPr/>
          <a:lstStyle/>
          <a:p>
            <a:r>
              <a:rPr lang="en-US" dirty="0" smtClean="0"/>
              <a:t>Our Transformation</a:t>
            </a:r>
          </a:p>
          <a:p>
            <a:pPr defTabSz="652463">
              <a:spcBef>
                <a:spcPct val="0"/>
              </a:spcBef>
            </a:pPr>
            <a:r>
              <a:rPr lang="en-US" sz="1800" dirty="0">
                <a:latin typeface="Helvetica" pitchFamily="34" charset="0"/>
                <a:sym typeface="Gill Sans" pitchFamily="34" charset="0"/>
              </a:rPr>
              <a:t>Rosalind Radcliffe, Chief Architect for </a:t>
            </a:r>
            <a:r>
              <a:rPr lang="en-US" sz="1800" dirty="0" err="1">
                <a:latin typeface="Helvetica" pitchFamily="34" charset="0"/>
                <a:sym typeface="Gill Sans" pitchFamily="34" charset="0"/>
              </a:rPr>
              <a:t>DevOps</a:t>
            </a:r>
            <a:r>
              <a:rPr lang="en-US" sz="1800" dirty="0">
                <a:latin typeface="Helvetica" pitchFamily="34" charset="0"/>
                <a:sym typeface="Gill Sans" pitchFamily="34" charset="0"/>
              </a:rPr>
              <a:t> for Enterprise Systems</a:t>
            </a:r>
          </a:p>
          <a:p>
            <a:pPr defTabSz="652463">
              <a:spcBef>
                <a:spcPct val="0"/>
              </a:spcBef>
            </a:pPr>
            <a:r>
              <a:rPr lang="en-US" sz="1800" dirty="0">
                <a:latin typeface="Helvetica" pitchFamily="34" charset="0"/>
                <a:sym typeface="Gill Sans" pitchFamily="34" charset="0"/>
              </a:rPr>
              <a:t>IBM Distinguished Engineer</a:t>
            </a:r>
          </a:p>
          <a:p>
            <a:pPr defTabSz="652463">
              <a:spcBef>
                <a:spcPct val="0"/>
              </a:spcBef>
            </a:pPr>
            <a:r>
              <a:rPr lang="en-US" sz="1800" dirty="0">
                <a:latin typeface="Helvetica" pitchFamily="34" charset="0"/>
                <a:sym typeface="Gill Sans" pitchFamily="34" charset="0"/>
                <a:hlinkClick r:id="rId2"/>
              </a:rPr>
              <a:t>rradclif@us.ibm.com</a:t>
            </a:r>
            <a:r>
              <a:rPr lang="en-US" sz="1800" dirty="0">
                <a:latin typeface="Helvetica" pitchFamily="34" charset="0"/>
                <a:sym typeface="Gill Sans" pitchFamily="34" charset="0"/>
              </a:rPr>
              <a:t> </a:t>
            </a:r>
          </a:p>
          <a:p>
            <a:pPr defTabSz="652463">
              <a:spcBef>
                <a:spcPct val="0"/>
              </a:spcBef>
            </a:pPr>
            <a:r>
              <a:rPr lang="en-US" sz="1800" dirty="0">
                <a:latin typeface="Helvetica" pitchFamily="34" charset="0"/>
                <a:sym typeface="Gill Sans" pitchFamily="34" charset="0"/>
              </a:rPr>
              <a:t>@</a:t>
            </a:r>
            <a:r>
              <a:rPr lang="en-US" sz="1800" dirty="0" err="1">
                <a:latin typeface="Helvetica" pitchFamily="34" charset="0"/>
                <a:sym typeface="Gill Sans" pitchFamily="34" charset="0"/>
              </a:rPr>
              <a:t>RosalindRad</a:t>
            </a:r>
            <a:endParaRPr lang="en-US" sz="1800" dirty="0">
              <a:sym typeface="Gill Sans" pitchFamily="34" charset="0"/>
            </a:endParaRPr>
          </a:p>
          <a:p>
            <a:endParaRPr lang="en-US" dirty="0"/>
          </a:p>
        </p:txBody>
      </p:sp>
    </p:spTree>
    <p:extLst>
      <p:ext uri="{BB962C8B-B14F-4D97-AF65-F5344CB8AC3E}">
        <p14:creationId xmlns:p14="http://schemas.microsoft.com/office/powerpoint/2010/main" val="3637399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Quotes from the teams</a:t>
            </a:r>
            <a:endParaRPr lang="en-US" dirty="0"/>
          </a:p>
        </p:txBody>
      </p:sp>
      <p:sp>
        <p:nvSpPr>
          <p:cNvPr id="4" name="Content Placeholder 3"/>
          <p:cNvSpPr>
            <a:spLocks noGrp="1"/>
          </p:cNvSpPr>
          <p:nvPr>
            <p:ph idx="1"/>
          </p:nvPr>
        </p:nvSpPr>
        <p:spPr/>
        <p:txBody>
          <a:bodyPr/>
          <a:lstStyle/>
          <a:p>
            <a:r>
              <a:rPr lang="en-US" sz="1200" dirty="0"/>
              <a:t>A network of 30 change leaders from 16 z System products have identified a golden topology of tools to implement agile build/test processes. The tools are designed to integrate, enabling extensive automation for fast and cost effective build/test.</a:t>
            </a:r>
            <a:br>
              <a:rPr lang="en-US" sz="1200" dirty="0"/>
            </a:br>
            <a:endParaRPr lang="en-US" sz="1200" dirty="0"/>
          </a:p>
          <a:p>
            <a:r>
              <a:rPr lang="en-US" sz="1200" dirty="0"/>
              <a:t>"</a:t>
            </a:r>
            <a:r>
              <a:rPr lang="en-US" sz="1200" dirty="0"/>
              <a:t>Using </a:t>
            </a:r>
            <a:r>
              <a:rPr lang="en-US" sz="1200" dirty="0" err="1"/>
              <a:t>UrbanCode</a:t>
            </a:r>
            <a:r>
              <a:rPr lang="en-US" sz="1200" dirty="0"/>
              <a:t> to deploy test systems has reduced the time to install each server from 3 days down to 30 minutes, and for our component, from 1.5 days down to just 10 minutes! With UCD's scheduling capability, multiple servers are updated at 2 am every morning leaving systems ready for testing by 2:10 am. This massive improvement in efficiency, repeatability, and automation brings developers meaningful testing feedback far earlier in the process."</a:t>
            </a:r>
          </a:p>
          <a:p>
            <a:r>
              <a:rPr lang="en-US" sz="1200" dirty="0"/>
              <a:t>CICS has automated its testing of doc builds (using JAT). Tests validate the installation and web links of 38 collections of doc across 10 platforms. Testing of just one collection on 4 platforms is reduced from 2 days to 20 minutes. </a:t>
            </a:r>
          </a:p>
          <a:p>
            <a:r>
              <a:rPr lang="en-US" sz="1200" dirty="0"/>
              <a:t>For increased agility, CICS has built an automated, plug-in based test framework (JAT) that integrates with RTC, Jenkins, </a:t>
            </a:r>
            <a:r>
              <a:rPr lang="en-US" sz="1200" dirty="0" err="1"/>
              <a:t>UrbanCode</a:t>
            </a:r>
            <a:r>
              <a:rPr lang="en-US" sz="1200" dirty="0"/>
              <a:t> Deploy etc. Designed as non-product specific, JAT is now used by 6 products with a further 6 prototyping/interested. </a:t>
            </a:r>
          </a:p>
          <a:p>
            <a:r>
              <a:rPr lang="en-US" sz="1200" dirty="0"/>
              <a:t>CICS </a:t>
            </a:r>
            <a:r>
              <a:rPr lang="en-US" sz="1200" dirty="0"/>
              <a:t>Operational Insights ("OI") is an experimental Z Systems </a:t>
            </a:r>
            <a:r>
              <a:rPr lang="en-US" sz="1200" dirty="0" err="1"/>
              <a:t>SaaS</a:t>
            </a:r>
            <a:r>
              <a:rPr lang="en-US" sz="1200" dirty="0"/>
              <a:t> offering that is Continuously Delivering new capability. CICS OI has built a best of breed Continuous Delivery pipeline using RTC, Jenkins and </a:t>
            </a:r>
            <a:r>
              <a:rPr lang="en-US" sz="1200" dirty="0" err="1"/>
              <a:t>Docker</a:t>
            </a:r>
            <a:r>
              <a:rPr lang="en-US" sz="1200" dirty="0"/>
              <a:t> that enables the team to rapidly extend and test the offering whilst ensuring existing capability remains functional.</a:t>
            </a:r>
          </a:p>
          <a:p>
            <a:endParaRPr lang="en-US" sz="1200" dirty="0"/>
          </a:p>
        </p:txBody>
      </p:sp>
      <p:sp>
        <p:nvSpPr>
          <p:cNvPr id="2" name="Slide Number Placeholder 1"/>
          <p:cNvSpPr>
            <a:spLocks noGrp="1"/>
          </p:cNvSpPr>
          <p:nvPr>
            <p:ph type="sldNum" sz="quarter" idx="4294967295"/>
          </p:nvPr>
        </p:nvSpPr>
        <p:spPr>
          <a:xfrm>
            <a:off x="8537575" y="5680075"/>
            <a:ext cx="400050" cy="274638"/>
          </a:xfrm>
          <a:prstGeom prst="rect">
            <a:avLst/>
          </a:prstGeom>
        </p:spPr>
        <p:txBody>
          <a:bodyPr/>
          <a:lstStyle/>
          <a:p>
            <a:fld id="{222E7F3B-E382-42EC-9667-103824359F01}" type="slidenum">
              <a:rPr lang="en-US" altLang="en-US" smtClean="0"/>
              <a:pPr/>
              <a:t>10</a:t>
            </a:fld>
            <a:endParaRPr lang="en-US" altLang="en-US"/>
          </a:p>
        </p:txBody>
      </p:sp>
    </p:spTree>
    <p:extLst>
      <p:ext uri="{BB962C8B-B14F-4D97-AF65-F5344CB8AC3E}">
        <p14:creationId xmlns:p14="http://schemas.microsoft.com/office/powerpoint/2010/main" val="107422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Here’s the help I am looking for</a:t>
            </a:r>
            <a:endParaRPr lang="en-US" dirty="0"/>
          </a:p>
        </p:txBody>
      </p:sp>
      <p:sp>
        <p:nvSpPr>
          <p:cNvPr id="3" name="Content Placeholder 2"/>
          <p:cNvSpPr>
            <a:spLocks noGrp="1"/>
          </p:cNvSpPr>
          <p:nvPr>
            <p:ph idx="1"/>
          </p:nvPr>
        </p:nvSpPr>
        <p:spPr>
          <a:xfrm>
            <a:off x="293689" y="1758951"/>
            <a:ext cx="8243887" cy="3692525"/>
          </a:xfrm>
        </p:spPr>
        <p:txBody>
          <a:bodyPr/>
          <a:lstStyle/>
          <a:p>
            <a:r>
              <a:rPr lang="en-US" dirty="0" smtClean="0"/>
              <a:t>Development teams still believe </a:t>
            </a:r>
            <a:r>
              <a:rPr lang="en-US" dirty="0" err="1" smtClean="0"/>
              <a:t>DevOps</a:t>
            </a:r>
            <a:r>
              <a:rPr lang="en-US" dirty="0" smtClean="0"/>
              <a:t> does not apply to traditional z/OS applications or Systems of Record – everyone needs to help push this cultural change</a:t>
            </a:r>
          </a:p>
          <a:p>
            <a:endParaRPr lang="en-US" dirty="0"/>
          </a:p>
          <a:p>
            <a:r>
              <a:rPr lang="en-US" dirty="0" smtClean="0"/>
              <a:t>Two Speed IT is still talked about – two speed IT does not work, and there is no reason Systems of Record can’t move as fast </a:t>
            </a:r>
            <a:endParaRPr lang="en-US" dirty="0"/>
          </a:p>
        </p:txBody>
      </p:sp>
      <p:sp>
        <p:nvSpPr>
          <p:cNvPr id="4" name="Slide Number Placeholder 3"/>
          <p:cNvSpPr>
            <a:spLocks noGrp="1"/>
          </p:cNvSpPr>
          <p:nvPr>
            <p:ph type="sldNum" sz="quarter" idx="4294967295"/>
          </p:nvPr>
        </p:nvSpPr>
        <p:spPr>
          <a:xfrm>
            <a:off x="8537575" y="5680075"/>
            <a:ext cx="400050" cy="274638"/>
          </a:xfrm>
          <a:prstGeom prst="rect">
            <a:avLst/>
          </a:prstGeom>
        </p:spPr>
        <p:txBody>
          <a:bodyPr/>
          <a:lstStyle/>
          <a:p>
            <a:fld id="{A849C28E-12A3-47FF-9E6E-A6E9234B32E0}" type="slidenum">
              <a:rPr lang="en-US" altLang="en-US" smtClean="0"/>
              <a:pPr/>
              <a:t>11</a:t>
            </a:fld>
            <a:endParaRPr lang="en-US" altLang="en-US"/>
          </a:p>
        </p:txBody>
      </p:sp>
    </p:spTree>
    <p:extLst>
      <p:ext uri="{BB962C8B-B14F-4D97-AF65-F5344CB8AC3E}">
        <p14:creationId xmlns:p14="http://schemas.microsoft.com/office/powerpoint/2010/main" val="67850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Mainframe DevOps</a:t>
            </a:r>
          </a:p>
        </p:txBody>
      </p:sp>
      <p:sp>
        <p:nvSpPr>
          <p:cNvPr id="8" name="Subtitle 7"/>
          <p:cNvSpPr>
            <a:spLocks noGrp="1"/>
          </p:cNvSpPr>
          <p:nvPr>
            <p:ph type="subTitle" idx="1"/>
          </p:nvPr>
        </p:nvSpPr>
        <p:spPr/>
        <p:txBody>
          <a:bodyPr/>
          <a:lstStyle/>
          <a:p>
            <a:r>
              <a:rPr lang="en-US" dirty="0"/>
              <a:t>The Compuware Story</a:t>
            </a:r>
          </a:p>
        </p:txBody>
      </p:sp>
      <p:sp>
        <p:nvSpPr>
          <p:cNvPr id="6" name="Text Placeholder 3"/>
          <p:cNvSpPr txBox="1">
            <a:spLocks/>
          </p:cNvSpPr>
          <p:nvPr/>
        </p:nvSpPr>
        <p:spPr>
          <a:xfrm>
            <a:off x="638431" y="4785608"/>
            <a:ext cx="4617789" cy="1704679"/>
          </a:xfrm>
          <a:prstGeom prst="rect">
            <a:avLst/>
          </a:prstGeom>
        </p:spPr>
        <p:txBody>
          <a:bodyPr anchor="b"/>
          <a:lstStyle>
            <a:lvl1pPr marL="342900" indent="-342900" algn="l" defTabSz="914400" rtl="0" eaLnBrk="1" latinLnBrk="0" hangingPunct="1">
              <a:spcBef>
                <a:spcPct val="20000"/>
              </a:spcBef>
              <a:buFont typeface="Arial" panose="020B0604020202020204" pitchFamily="34" charset="0"/>
              <a:buChar char="•"/>
              <a:defRPr sz="2400" kern="1200" baseline="0">
                <a:gradFill>
                  <a:gsLst>
                    <a:gs pos="0">
                      <a:schemeClr val="tx1">
                        <a:lumMod val="50000"/>
                        <a:lumOff val="50000"/>
                      </a:schemeClr>
                    </a:gs>
                    <a:gs pos="100000">
                      <a:schemeClr val="tx1">
                        <a:lumMod val="95000"/>
                        <a:lumOff val="5000"/>
                      </a:schemeClr>
                    </a:gs>
                  </a:gsLst>
                  <a:lin ang="5400000" scaled="1"/>
                </a:gradFill>
                <a:latin typeface="Trebuchet MS" panose="020B0603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gradFill>
                  <a:gsLst>
                    <a:gs pos="0">
                      <a:schemeClr val="tx1">
                        <a:lumMod val="50000"/>
                        <a:lumOff val="50000"/>
                      </a:schemeClr>
                    </a:gs>
                    <a:gs pos="100000">
                      <a:schemeClr val="tx1">
                        <a:lumMod val="95000"/>
                        <a:lumOff val="5000"/>
                      </a:schemeClr>
                    </a:gs>
                  </a:gsLst>
                  <a:lin ang="5400000" scaled="1"/>
                </a:gradFill>
                <a:latin typeface="Trebuchet MS" panose="020B0603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gradFill>
                  <a:gsLst>
                    <a:gs pos="0">
                      <a:schemeClr val="tx1">
                        <a:lumMod val="50000"/>
                        <a:lumOff val="50000"/>
                      </a:schemeClr>
                    </a:gs>
                    <a:gs pos="100000">
                      <a:schemeClr val="tx1">
                        <a:lumMod val="95000"/>
                        <a:lumOff val="5000"/>
                      </a:schemeClr>
                    </a:gs>
                  </a:gsLst>
                  <a:lin ang="5400000" scaled="1"/>
                </a:gradFill>
                <a:latin typeface="Trebuchet MS" panose="020B06030202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dirty="0">
                <a:solidFill>
                  <a:srgbClr val="0A528C"/>
                </a:solidFill>
                <a:latin typeface="Verdana"/>
                <a:cs typeface="Verdana"/>
              </a:rPr>
              <a:t>David Rizzo</a:t>
            </a:r>
            <a:br>
              <a:rPr lang="en-US" sz="1400" dirty="0">
                <a:solidFill>
                  <a:srgbClr val="0A528C"/>
                </a:solidFill>
                <a:latin typeface="Verdana"/>
                <a:cs typeface="Verdana"/>
              </a:rPr>
            </a:br>
            <a:r>
              <a:rPr lang="en-US" sz="1400" dirty="0">
                <a:solidFill>
                  <a:srgbClr val="0A528C"/>
                </a:solidFill>
                <a:latin typeface="Verdana"/>
                <a:cs typeface="Verdana"/>
              </a:rPr>
              <a:t>Vice President of Product Development</a:t>
            </a:r>
          </a:p>
          <a:p>
            <a:pPr marL="0" indent="0">
              <a:buNone/>
            </a:pPr>
            <a:r>
              <a:rPr lang="en-US" sz="1200" dirty="0">
                <a:solidFill>
                  <a:srgbClr val="0A528C"/>
                </a:solidFill>
                <a:latin typeface="Verdana"/>
                <a:cs typeface="Verdana"/>
              </a:rPr>
              <a:t>June 2017</a:t>
            </a:r>
          </a:p>
        </p:txBody>
      </p:sp>
    </p:spTree>
    <p:extLst>
      <p:ext uri="{BB962C8B-B14F-4D97-AF65-F5344CB8AC3E}">
        <p14:creationId xmlns:p14="http://schemas.microsoft.com/office/powerpoint/2010/main" val="301978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302756"/>
          </a:xfrm>
          <a:prstGeom prst="rect">
            <a:avLst/>
          </a:prstGeom>
        </p:spPr>
      </p:pic>
      <p:pic>
        <p:nvPicPr>
          <p:cNvPr id="7" name="Picture 6" descr="CPWRtext_tag_corp_ppt_high_re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5246" y="6472009"/>
            <a:ext cx="4321093" cy="540514"/>
          </a:xfrm>
          <a:prstGeom prst="rect">
            <a:avLst/>
          </a:prstGeom>
        </p:spPr>
      </p:pic>
      <p:sp>
        <p:nvSpPr>
          <p:cNvPr id="4" name="Title 3"/>
          <p:cNvSpPr>
            <a:spLocks noGrp="1"/>
          </p:cNvSpPr>
          <p:nvPr>
            <p:ph type="title"/>
          </p:nvPr>
        </p:nvSpPr>
        <p:spPr>
          <a:xfrm>
            <a:off x="302742" y="519197"/>
            <a:ext cx="3699164" cy="1938992"/>
          </a:xfrm>
        </p:spPr>
        <p:txBody>
          <a:bodyPr>
            <a:spAutoFit/>
          </a:bodyPr>
          <a:lstStyle/>
          <a:p>
            <a:r>
              <a:rPr lang="en-US" sz="4000" dirty="0">
                <a:solidFill>
                  <a:schemeClr val="bg1"/>
                </a:solidFill>
                <a:latin typeface="Verdana" charset="0"/>
                <a:ea typeface="Verdana" charset="0"/>
                <a:cs typeface="Verdana" charset="0"/>
              </a:rPr>
              <a:t>Recognizing There Is </a:t>
            </a:r>
            <a:br>
              <a:rPr lang="en-US" sz="4000" dirty="0">
                <a:solidFill>
                  <a:schemeClr val="bg1"/>
                </a:solidFill>
                <a:latin typeface="Verdana" charset="0"/>
                <a:ea typeface="Verdana" charset="0"/>
                <a:cs typeface="Verdana" charset="0"/>
              </a:rPr>
            </a:br>
            <a:r>
              <a:rPr lang="en-US" sz="4000" dirty="0">
                <a:solidFill>
                  <a:schemeClr val="bg1"/>
                </a:solidFill>
                <a:latin typeface="Verdana" charset="0"/>
                <a:ea typeface="Verdana" charset="0"/>
                <a:cs typeface="Verdana" charset="0"/>
              </a:rPr>
              <a:t>a Problem</a:t>
            </a:r>
            <a:endParaRPr lang="en-US" sz="4000" dirty="0">
              <a:solidFill>
                <a:schemeClr val="bg1"/>
              </a:solidFill>
            </a:endParaRPr>
          </a:p>
        </p:txBody>
      </p:sp>
    </p:spTree>
    <p:extLst>
      <p:ext uri="{BB962C8B-B14F-4D97-AF65-F5344CB8AC3E}">
        <p14:creationId xmlns:p14="http://schemas.microsoft.com/office/powerpoint/2010/main" val="146913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0"/>
            <a:ext cx="9144001" cy="6258296"/>
          </a:xfrm>
          <a:prstGeom prst="rect">
            <a:avLst/>
          </a:prstGeom>
        </p:spPr>
      </p:pic>
      <p:sp>
        <p:nvSpPr>
          <p:cNvPr id="5" name="Rectangle 4"/>
          <p:cNvSpPr/>
          <p:nvPr/>
        </p:nvSpPr>
        <p:spPr>
          <a:xfrm>
            <a:off x="0" y="0"/>
            <a:ext cx="9144000" cy="2185060"/>
          </a:xfrm>
          <a:prstGeom prst="rect">
            <a:avLst/>
          </a:prstGeom>
          <a:gradFill>
            <a:gsLst>
              <a:gs pos="0">
                <a:schemeClr val="tx2">
                  <a:lumMod val="50000"/>
                </a:schemeClr>
              </a:gs>
              <a:gs pos="100000">
                <a:schemeClr val="tx2">
                  <a:lumMod val="50000"/>
                  <a:alpha val="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CPWRtext_tag_corp_ppt_high_re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5246" y="6472009"/>
            <a:ext cx="4321093" cy="540514"/>
          </a:xfrm>
          <a:prstGeom prst="rect">
            <a:avLst/>
          </a:prstGeom>
        </p:spPr>
      </p:pic>
      <p:sp>
        <p:nvSpPr>
          <p:cNvPr id="4" name="Title 3"/>
          <p:cNvSpPr>
            <a:spLocks noGrp="1"/>
          </p:cNvSpPr>
          <p:nvPr>
            <p:ph type="title"/>
          </p:nvPr>
        </p:nvSpPr>
        <p:spPr>
          <a:xfrm>
            <a:off x="240436" y="172855"/>
            <a:ext cx="8440427" cy="707886"/>
          </a:xfrm>
        </p:spPr>
        <p:txBody>
          <a:bodyPr wrap="square">
            <a:spAutoFit/>
          </a:bodyPr>
          <a:lstStyle/>
          <a:p>
            <a:pPr algn="ctr"/>
            <a:r>
              <a:rPr lang="en-US" sz="4000" dirty="0">
                <a:solidFill>
                  <a:schemeClr val="bg1"/>
                </a:solidFill>
                <a:latin typeface="Verdana" charset="0"/>
                <a:ea typeface="Verdana" charset="0"/>
                <a:cs typeface="Verdana" charset="0"/>
              </a:rPr>
              <a:t>40 Years of Waterfall</a:t>
            </a:r>
          </a:p>
        </p:txBody>
      </p:sp>
    </p:spTree>
    <p:extLst>
      <p:ext uri="{BB962C8B-B14F-4D97-AF65-F5344CB8AC3E}">
        <p14:creationId xmlns:p14="http://schemas.microsoft.com/office/powerpoint/2010/main" val="91697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028159"/>
            <a:ext cx="9144000" cy="4120738"/>
          </a:xfrm>
          <a:prstGeom prst="rect">
            <a:avLst/>
          </a:prstGeom>
        </p:spPr>
      </p:pic>
      <p:sp>
        <p:nvSpPr>
          <p:cNvPr id="4" name="Title 3"/>
          <p:cNvSpPr>
            <a:spLocks noGrp="1"/>
          </p:cNvSpPr>
          <p:nvPr>
            <p:ph type="title"/>
          </p:nvPr>
        </p:nvSpPr>
        <p:spPr>
          <a:xfrm>
            <a:off x="457200" y="5148897"/>
            <a:ext cx="8229600" cy="649122"/>
          </a:xfrm>
        </p:spPr>
        <p:txBody>
          <a:bodyPr>
            <a:normAutofit/>
          </a:bodyPr>
          <a:lstStyle/>
          <a:p>
            <a:pPr algn="ctr"/>
            <a:r>
              <a:rPr lang="en-US" sz="3600" dirty="0">
                <a:latin typeface="Verdana" charset="0"/>
                <a:ea typeface="Verdana" charset="0"/>
                <a:cs typeface="Verdana" charset="0"/>
              </a:rPr>
              <a:t>Slow-moving Development</a:t>
            </a:r>
            <a:endParaRPr lang="en-US" sz="3600" dirty="0"/>
          </a:p>
        </p:txBody>
      </p:sp>
    </p:spTree>
    <p:extLst>
      <p:ext uri="{BB962C8B-B14F-4D97-AF65-F5344CB8AC3E}">
        <p14:creationId xmlns:p14="http://schemas.microsoft.com/office/powerpoint/2010/main" val="106970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300216"/>
          </a:xfrm>
          <a:prstGeom prst="rect">
            <a:avLst/>
          </a:prstGeom>
        </p:spPr>
      </p:pic>
      <p:sp>
        <p:nvSpPr>
          <p:cNvPr id="7" name="Rectangle 6"/>
          <p:cNvSpPr/>
          <p:nvPr/>
        </p:nvSpPr>
        <p:spPr>
          <a:xfrm>
            <a:off x="0" y="0"/>
            <a:ext cx="9144000" cy="2185060"/>
          </a:xfrm>
          <a:prstGeom prst="rect">
            <a:avLst/>
          </a:prstGeom>
          <a:gradFill>
            <a:gsLst>
              <a:gs pos="0">
                <a:schemeClr val="tx2">
                  <a:lumMod val="50000"/>
                </a:schemeClr>
              </a:gs>
              <a:gs pos="100000">
                <a:schemeClr val="tx2">
                  <a:lumMod val="50000"/>
                  <a:alpha val="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57200" y="256262"/>
            <a:ext cx="6751122" cy="1121275"/>
          </a:xfrm>
        </p:spPr>
        <p:txBody>
          <a:bodyPr>
            <a:normAutofit/>
          </a:bodyPr>
          <a:lstStyle/>
          <a:p>
            <a:r>
              <a:rPr lang="en-US" sz="3200" dirty="0">
                <a:solidFill>
                  <a:schemeClr val="bg1"/>
                </a:solidFill>
                <a:latin typeface="Verdana" charset="0"/>
                <a:ea typeface="Verdana" charset="0"/>
                <a:cs typeface="Verdana" charset="0"/>
              </a:rPr>
              <a:t>In the Modern Digital Economy—Fast Beats Slow</a:t>
            </a:r>
            <a:endParaRPr lang="en-US" dirty="0"/>
          </a:p>
        </p:txBody>
      </p:sp>
    </p:spTree>
    <p:extLst>
      <p:ext uri="{BB962C8B-B14F-4D97-AF65-F5344CB8AC3E}">
        <p14:creationId xmlns:p14="http://schemas.microsoft.com/office/powerpoint/2010/main" val="189230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3444" y="950650"/>
            <a:ext cx="8443356" cy="5417891"/>
          </a:xfrm>
          <a:prstGeom prst="rect">
            <a:avLst/>
          </a:prstGeom>
        </p:spPr>
      </p:pic>
      <p:sp>
        <p:nvSpPr>
          <p:cNvPr id="3" name="Title 2"/>
          <p:cNvSpPr>
            <a:spLocks noGrp="1"/>
          </p:cNvSpPr>
          <p:nvPr>
            <p:ph type="title"/>
          </p:nvPr>
        </p:nvSpPr>
        <p:spPr/>
        <p:txBody>
          <a:bodyPr>
            <a:normAutofit fontScale="90000"/>
          </a:bodyPr>
          <a:lstStyle/>
          <a:p>
            <a:r>
              <a:rPr lang="en-US" sz="4900" b="1" dirty="0">
                <a:latin typeface="Verdana" charset="0"/>
                <a:ea typeface="Verdana" charset="0"/>
                <a:cs typeface="Verdana" charset="0"/>
              </a:rPr>
              <a:t>Innovation</a:t>
            </a:r>
            <a:r>
              <a:rPr lang="en-US" sz="3200" dirty="0">
                <a:latin typeface="Verdana" charset="0"/>
                <a:ea typeface="Verdana" charset="0"/>
                <a:cs typeface="Verdana" charset="0"/>
              </a:rPr>
              <a:t/>
            </a:r>
            <a:br>
              <a:rPr lang="en-US" sz="3200" dirty="0">
                <a:latin typeface="Verdana" charset="0"/>
                <a:ea typeface="Verdana" charset="0"/>
                <a:cs typeface="Verdana" charset="0"/>
              </a:rPr>
            </a:br>
            <a:r>
              <a:rPr lang="en-US" sz="3200" dirty="0">
                <a:latin typeface="Verdana" charset="0"/>
                <a:ea typeface="Verdana" charset="0"/>
                <a:cs typeface="Verdana" charset="0"/>
              </a:rPr>
              <a:t>Ideation Is Key to Success</a:t>
            </a:r>
            <a:endParaRPr lang="en-US" sz="3200" dirty="0"/>
          </a:p>
        </p:txBody>
      </p:sp>
    </p:spTree>
    <p:extLst>
      <p:ext uri="{BB962C8B-B14F-4D97-AF65-F5344CB8AC3E}">
        <p14:creationId xmlns:p14="http://schemas.microsoft.com/office/powerpoint/2010/main" val="193968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4198870"/>
            <a:ext cx="8366167" cy="649122"/>
          </a:xfrm>
        </p:spPr>
        <p:txBody>
          <a:bodyPr>
            <a:normAutofit fontScale="90000"/>
          </a:bodyPr>
          <a:lstStyle/>
          <a:p>
            <a:pPr algn="ctr"/>
            <a:r>
              <a:rPr lang="en-US" sz="4900" b="1" dirty="0">
                <a:latin typeface="Verdana" charset="0"/>
                <a:ea typeface="Verdana" charset="0"/>
                <a:cs typeface="Verdana" charset="0"/>
              </a:rPr>
              <a:t>Quality </a:t>
            </a:r>
            <a:r>
              <a:rPr lang="en-US" sz="3200" dirty="0">
                <a:latin typeface="Verdana" charset="0"/>
                <a:ea typeface="Verdana" charset="0"/>
                <a:cs typeface="Verdana" charset="0"/>
              </a:rPr>
              <a:t/>
            </a:r>
            <a:br>
              <a:rPr lang="en-US" sz="3200" dirty="0">
                <a:latin typeface="Verdana" charset="0"/>
                <a:ea typeface="Verdana" charset="0"/>
                <a:cs typeface="Verdana" charset="0"/>
              </a:rPr>
            </a:br>
            <a:r>
              <a:rPr lang="en-US" sz="3200" dirty="0">
                <a:latin typeface="Verdana" charset="0"/>
                <a:ea typeface="Verdana" charset="0"/>
                <a:cs typeface="Verdana" charset="0"/>
              </a:rPr>
              <a:t>Measure, Maintain and Improve</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3600" y="1429327"/>
            <a:ext cx="7400544" cy="2333244"/>
          </a:xfrm>
          <a:prstGeom prst="rect">
            <a:avLst/>
          </a:prstGeom>
        </p:spPr>
      </p:pic>
    </p:spTree>
    <p:extLst>
      <p:ext uri="{BB962C8B-B14F-4D97-AF65-F5344CB8AC3E}">
        <p14:creationId xmlns:p14="http://schemas.microsoft.com/office/powerpoint/2010/main" val="57477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41895" y="793054"/>
            <a:ext cx="8102105" cy="5712388"/>
          </a:xfrm>
          <a:prstGeom prst="rect">
            <a:avLst/>
          </a:prstGeom>
        </p:spPr>
      </p:pic>
      <p:sp>
        <p:nvSpPr>
          <p:cNvPr id="5" name="Title 4"/>
          <p:cNvSpPr>
            <a:spLocks noGrp="1"/>
          </p:cNvSpPr>
          <p:nvPr>
            <p:ph type="title"/>
          </p:nvPr>
        </p:nvSpPr>
        <p:spPr/>
        <p:txBody>
          <a:bodyPr>
            <a:normAutofit fontScale="90000"/>
          </a:bodyPr>
          <a:lstStyle/>
          <a:p>
            <a:r>
              <a:rPr lang="en-US" sz="3200" dirty="0">
                <a:latin typeface="Verdana" charset="0"/>
                <a:ea typeface="Verdana" charset="0"/>
                <a:cs typeface="Verdana" charset="0"/>
              </a:rPr>
              <a:t>Define the Desired State </a:t>
            </a:r>
            <a:br>
              <a:rPr lang="en-US" sz="3200" dirty="0">
                <a:latin typeface="Verdana" charset="0"/>
                <a:ea typeface="Verdana" charset="0"/>
                <a:cs typeface="Verdana" charset="0"/>
              </a:rPr>
            </a:br>
            <a:r>
              <a:rPr lang="en-US" sz="3200" dirty="0">
                <a:latin typeface="Verdana" charset="0"/>
                <a:ea typeface="Verdana" charset="0"/>
                <a:cs typeface="Verdana" charset="0"/>
              </a:rPr>
              <a:t>and How to Get There</a:t>
            </a:r>
            <a:endParaRPr lang="en-US" dirty="0"/>
          </a:p>
        </p:txBody>
      </p:sp>
    </p:spTree>
    <p:extLst>
      <p:ext uri="{BB962C8B-B14F-4D97-AF65-F5344CB8AC3E}">
        <p14:creationId xmlns:p14="http://schemas.microsoft.com/office/powerpoint/2010/main" val="82051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Our Goal</a:t>
            </a:r>
            <a:endParaRPr lang="en-US" dirty="0"/>
          </a:p>
        </p:txBody>
      </p:sp>
      <p:sp>
        <p:nvSpPr>
          <p:cNvPr id="6" name="Content Placeholder 5"/>
          <p:cNvSpPr>
            <a:spLocks noGrp="1"/>
          </p:cNvSpPr>
          <p:nvPr>
            <p:ph idx="1"/>
          </p:nvPr>
        </p:nvSpPr>
        <p:spPr/>
        <p:txBody>
          <a:bodyPr/>
          <a:lstStyle/>
          <a:p>
            <a:r>
              <a:rPr lang="en-US" dirty="0" smtClean="0"/>
              <a:t>Bring a set of products together in a single development process for simplified customer use</a:t>
            </a:r>
          </a:p>
          <a:p>
            <a:r>
              <a:rPr lang="en-US" dirty="0" smtClean="0"/>
              <a:t>Simplified portal to get the right parts for the right users</a:t>
            </a:r>
          </a:p>
          <a:p>
            <a:r>
              <a:rPr lang="en-US" dirty="0" smtClean="0"/>
              <a:t>Faster delivery of capability across the product stack – monthly releases for all products  </a:t>
            </a:r>
            <a:endParaRPr lang="en-US" dirty="0"/>
          </a:p>
        </p:txBody>
      </p:sp>
    </p:spTree>
    <p:extLst>
      <p:ext uri="{BB962C8B-B14F-4D97-AF65-F5344CB8AC3E}">
        <p14:creationId xmlns:p14="http://schemas.microsoft.com/office/powerpoint/2010/main" val="163803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3705100" cy="6246421"/>
          </a:xfrm>
          <a:solidFill>
            <a:srgbClr val="004B87"/>
          </a:solidFill>
        </p:spPr>
        <p:txBody>
          <a:bodyPr vert="horz" lIns="68580" tIns="34290" rIns="68580" bIns="34290" rtlCol="0" anchor="ctr">
            <a:normAutofit/>
          </a:bodyPr>
          <a:lstStyle/>
          <a:p>
            <a:pPr lvl="0" algn="ctr"/>
            <a:r>
              <a:rPr lang="en-US" sz="4400" b="1" dirty="0">
                <a:solidFill>
                  <a:schemeClr val="bg1"/>
                </a:solidFill>
                <a:latin typeface="Verdana" charset="0"/>
                <a:ea typeface="Verdana" charset="0"/>
                <a:cs typeface="Verdana" charset="0"/>
              </a:rPr>
              <a:t>Agility</a:t>
            </a:r>
            <a:r>
              <a:rPr lang="en-US" sz="4400" dirty="0">
                <a:solidFill>
                  <a:schemeClr val="bg1"/>
                </a:solidFill>
                <a:latin typeface="Verdana" charset="0"/>
                <a:ea typeface="Verdana" charset="0"/>
                <a:cs typeface="Verdana" charset="0"/>
              </a:rPr>
              <a:t> </a:t>
            </a:r>
            <a:r>
              <a:rPr lang="en-US" sz="2800" dirty="0">
                <a:solidFill>
                  <a:schemeClr val="bg1"/>
                </a:solidFill>
                <a:latin typeface="Verdana" charset="0"/>
                <a:ea typeface="Verdana" charset="0"/>
                <a:cs typeface="Verdana" charset="0"/>
              </a:rPr>
              <a:t/>
            </a:r>
            <a:br>
              <a:rPr lang="en-US" sz="2800" dirty="0">
                <a:solidFill>
                  <a:schemeClr val="bg1"/>
                </a:solidFill>
                <a:latin typeface="Verdana" charset="0"/>
                <a:ea typeface="Verdana" charset="0"/>
                <a:cs typeface="Verdana" charset="0"/>
              </a:rPr>
            </a:br>
            <a:r>
              <a:rPr lang="en-US" sz="2800" dirty="0">
                <a:solidFill>
                  <a:schemeClr val="bg1"/>
                </a:solidFill>
                <a:latin typeface="Verdana" charset="0"/>
                <a:ea typeface="Verdana" charset="0"/>
                <a:cs typeface="Verdana" charset="0"/>
              </a:rPr>
              <a:t>Frequent, </a:t>
            </a:r>
            <a:br>
              <a:rPr lang="en-US" sz="2800" dirty="0">
                <a:solidFill>
                  <a:schemeClr val="bg1"/>
                </a:solidFill>
                <a:latin typeface="Verdana" charset="0"/>
                <a:ea typeface="Verdana" charset="0"/>
                <a:cs typeface="Verdana" charset="0"/>
              </a:rPr>
            </a:br>
            <a:r>
              <a:rPr lang="en-US" sz="2800" dirty="0">
                <a:solidFill>
                  <a:schemeClr val="bg1"/>
                </a:solidFill>
                <a:latin typeface="Verdana" charset="0"/>
                <a:ea typeface="Verdana" charset="0"/>
                <a:cs typeface="Verdana" charset="0"/>
              </a:rPr>
              <a:t>Rightsized </a:t>
            </a:r>
            <a:br>
              <a:rPr lang="en-US" sz="2800" dirty="0">
                <a:solidFill>
                  <a:schemeClr val="bg1"/>
                </a:solidFill>
                <a:latin typeface="Verdana" charset="0"/>
                <a:ea typeface="Verdana" charset="0"/>
                <a:cs typeface="Verdana" charset="0"/>
              </a:rPr>
            </a:br>
            <a:r>
              <a:rPr lang="en-US" sz="2800" dirty="0">
                <a:solidFill>
                  <a:schemeClr val="bg1"/>
                </a:solidFill>
                <a:latin typeface="Verdana" charset="0"/>
                <a:ea typeface="Verdana" charset="0"/>
                <a:cs typeface="Verdana" charset="0"/>
              </a:rPr>
              <a:t>Code Changes </a:t>
            </a:r>
            <a:br>
              <a:rPr lang="en-US" sz="2800" dirty="0">
                <a:solidFill>
                  <a:schemeClr val="bg1"/>
                </a:solidFill>
                <a:latin typeface="Verdana" charset="0"/>
                <a:ea typeface="Verdana" charset="0"/>
                <a:cs typeface="Verdana" charset="0"/>
              </a:rPr>
            </a:br>
            <a:r>
              <a:rPr lang="en-US" sz="2800" dirty="0">
                <a:solidFill>
                  <a:schemeClr val="bg1"/>
                </a:solidFill>
                <a:latin typeface="Verdana" charset="0"/>
                <a:ea typeface="Verdana" charset="0"/>
                <a:cs typeface="Verdana" charset="0"/>
              </a:rPr>
              <a:t>to Fulfill </a:t>
            </a:r>
            <a:br>
              <a:rPr lang="en-US" sz="2800" dirty="0">
                <a:solidFill>
                  <a:schemeClr val="bg1"/>
                </a:solidFill>
                <a:latin typeface="Verdana" charset="0"/>
                <a:ea typeface="Verdana" charset="0"/>
                <a:cs typeface="Verdana" charset="0"/>
              </a:rPr>
            </a:br>
            <a:r>
              <a:rPr lang="en-US" sz="2800" dirty="0">
                <a:solidFill>
                  <a:schemeClr val="bg1"/>
                </a:solidFill>
                <a:latin typeface="Verdana" charset="0"/>
                <a:ea typeface="Verdana" charset="0"/>
                <a:cs typeface="Verdana" charset="0"/>
              </a:rPr>
              <a:t>Business Needs</a:t>
            </a:r>
            <a:endParaRPr lang="en-US" sz="28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05102" y="676893"/>
            <a:ext cx="5037736" cy="4892634"/>
          </a:xfrm>
          <a:prstGeom prst="rect">
            <a:avLst/>
          </a:prstGeom>
        </p:spPr>
      </p:pic>
    </p:spTree>
    <p:extLst>
      <p:ext uri="{BB962C8B-B14F-4D97-AF65-F5344CB8AC3E}">
        <p14:creationId xmlns:p14="http://schemas.microsoft.com/office/powerpoint/2010/main" val="145226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509" y="2101933"/>
            <a:ext cx="5581403" cy="3396343"/>
          </a:xfrm>
          <a:noFill/>
        </p:spPr>
        <p:txBody>
          <a:bodyPr vert="horz" lIns="68580" tIns="34290" rIns="68580" bIns="34290" rtlCol="0" anchor="ctr">
            <a:normAutofit/>
          </a:bodyPr>
          <a:lstStyle/>
          <a:p>
            <a:pPr algn="ctr">
              <a:spcBef>
                <a:spcPts val="600"/>
              </a:spcBef>
              <a:spcAft>
                <a:spcPts val="600"/>
              </a:spcAft>
            </a:pPr>
            <a:r>
              <a:rPr lang="en-US" sz="4400" b="1" dirty="0">
                <a:latin typeface="+mj-lt"/>
                <a:ea typeface="Verdana" charset="0"/>
                <a:cs typeface="Verdana" charset="0"/>
              </a:rPr>
              <a:t>Confidence</a:t>
            </a:r>
            <a:r>
              <a:rPr lang="en-US" sz="2800" dirty="0">
                <a:latin typeface="+mj-lt"/>
                <a:ea typeface="Verdana" charset="0"/>
                <a:cs typeface="Verdana" charset="0"/>
              </a:rPr>
              <a:t/>
            </a:r>
            <a:br>
              <a:rPr lang="en-US" sz="2800" dirty="0">
                <a:latin typeface="+mj-lt"/>
                <a:ea typeface="Verdana" charset="0"/>
                <a:cs typeface="Verdana" charset="0"/>
              </a:rPr>
            </a:br>
            <a:r>
              <a:rPr lang="en-US" sz="2800" dirty="0">
                <a:latin typeface="+mj-lt"/>
                <a:ea typeface="Verdana" charset="0"/>
                <a:cs typeface="Verdana" charset="0"/>
              </a:rPr>
              <a:t>Ensures Successful Mainframe Code Changes Without Unintended Consequences</a:t>
            </a:r>
            <a:endParaRPr lang="en-US" sz="2800" dirty="0">
              <a:latin typeface="+mj-lt"/>
              <a:cs typeface="+mj-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76768" y="334323"/>
            <a:ext cx="3518916" cy="6060948"/>
          </a:xfrm>
          <a:prstGeom prst="rect">
            <a:avLst/>
          </a:prstGeom>
        </p:spPr>
      </p:pic>
    </p:spTree>
    <p:extLst>
      <p:ext uri="{BB962C8B-B14F-4D97-AF65-F5344CB8AC3E}">
        <p14:creationId xmlns:p14="http://schemas.microsoft.com/office/powerpoint/2010/main" val="211810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654" y="1317577"/>
            <a:ext cx="3302639" cy="4433264"/>
          </a:xfrm>
        </p:spPr>
        <p:txBody>
          <a:bodyPr vert="horz" lIns="68580" tIns="34290" rIns="68580" bIns="34290" rtlCol="0" anchor="t">
            <a:normAutofit/>
          </a:bodyPr>
          <a:lstStyle/>
          <a:p>
            <a:pPr>
              <a:lnSpc>
                <a:spcPct val="70000"/>
              </a:lnSpc>
            </a:pPr>
            <a:r>
              <a:rPr lang="en-US" sz="3600" dirty="0">
                <a:solidFill>
                  <a:schemeClr val="bg1"/>
                </a:solidFill>
                <a:latin typeface="Verdana" charset="0"/>
                <a:ea typeface="Verdana" charset="0"/>
                <a:cs typeface="Verdana" charset="0"/>
              </a:rPr>
              <a:t>Efficiency </a:t>
            </a:r>
            <a:r>
              <a:rPr lang="mr-IN" sz="3600" dirty="0">
                <a:solidFill>
                  <a:schemeClr val="bg1"/>
                </a:solidFill>
                <a:latin typeface="Verdana" charset="0"/>
                <a:ea typeface="Verdana" charset="0"/>
                <a:cs typeface="Verdana" charset="0"/>
              </a:rPr>
              <a:t>–</a:t>
            </a:r>
            <a:r>
              <a:rPr lang="en-US" sz="3600" dirty="0">
                <a:solidFill>
                  <a:schemeClr val="bg1"/>
                </a:solidFill>
                <a:latin typeface="Verdana" charset="0"/>
                <a:ea typeface="Verdana" charset="0"/>
                <a:cs typeface="Verdana" charset="0"/>
              </a:rPr>
              <a:t> </a:t>
            </a:r>
            <a:br>
              <a:rPr lang="en-US" sz="3600" dirty="0">
                <a:solidFill>
                  <a:schemeClr val="bg1"/>
                </a:solidFill>
                <a:latin typeface="Verdana" charset="0"/>
                <a:ea typeface="Verdana" charset="0"/>
                <a:cs typeface="Verdana" charset="0"/>
              </a:rPr>
            </a:br>
            <a:r>
              <a:rPr lang="en-US" sz="3600" dirty="0">
                <a:solidFill>
                  <a:schemeClr val="bg1"/>
                </a:solidFill>
                <a:latin typeface="Verdana" charset="0"/>
                <a:ea typeface="Verdana" charset="0"/>
                <a:cs typeface="Verdana" charset="0"/>
              </a:rPr>
              <a:t/>
            </a:r>
            <a:br>
              <a:rPr lang="en-US" sz="3600" dirty="0">
                <a:solidFill>
                  <a:schemeClr val="bg1"/>
                </a:solidFill>
                <a:latin typeface="Verdana" charset="0"/>
                <a:ea typeface="Verdana" charset="0"/>
                <a:cs typeface="Verdana" charset="0"/>
              </a:rPr>
            </a:br>
            <a:r>
              <a:rPr lang="en-US" sz="3600" dirty="0">
                <a:solidFill>
                  <a:schemeClr val="bg1"/>
                </a:solidFill>
                <a:latin typeface="Verdana" charset="0"/>
                <a:ea typeface="Verdana" charset="0"/>
                <a:cs typeface="Verdana" charset="0"/>
              </a:rPr>
              <a:t>Maximizes time and skills across development, </a:t>
            </a:r>
            <a:br>
              <a:rPr lang="en-US" sz="3600" dirty="0">
                <a:solidFill>
                  <a:schemeClr val="bg1"/>
                </a:solidFill>
                <a:latin typeface="Verdana" charset="0"/>
                <a:ea typeface="Verdana" charset="0"/>
                <a:cs typeface="Verdana" charset="0"/>
              </a:rPr>
            </a:br>
            <a:r>
              <a:rPr lang="en-US" sz="3600" dirty="0">
                <a:solidFill>
                  <a:schemeClr val="bg1"/>
                </a:solidFill>
                <a:latin typeface="Verdana" charset="0"/>
                <a:ea typeface="Verdana" charset="0"/>
                <a:cs typeface="Verdana" charset="0"/>
              </a:rPr>
              <a:t>testing and operations </a:t>
            </a:r>
            <a:r>
              <a:rPr lang="en-US" sz="1800" dirty="0">
                <a:latin typeface="+mj-lt"/>
                <a:cs typeface="+mj-cs"/>
              </a:rPr>
              <a:t/>
            </a:r>
            <a:br>
              <a:rPr lang="en-US" sz="1800" dirty="0">
                <a:latin typeface="+mj-lt"/>
                <a:cs typeface="+mj-cs"/>
              </a:rPr>
            </a:br>
            <a:endParaRPr lang="en-US" sz="1800" dirty="0">
              <a:latin typeface="+mj-lt"/>
              <a:cs typeface="+mj-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24201" y="1474777"/>
            <a:ext cx="4631436" cy="4771644"/>
          </a:xfrm>
          <a:prstGeom prst="rect">
            <a:avLst/>
          </a:prstGeom>
        </p:spPr>
      </p:pic>
      <p:sp>
        <p:nvSpPr>
          <p:cNvPr id="6" name="Title 1"/>
          <p:cNvSpPr txBox="1">
            <a:spLocks/>
          </p:cNvSpPr>
          <p:nvPr/>
        </p:nvSpPr>
        <p:spPr>
          <a:xfrm>
            <a:off x="2" y="0"/>
            <a:ext cx="3705100" cy="6246421"/>
          </a:xfrm>
          <a:prstGeom prst="rect">
            <a:avLst/>
          </a:prstGeom>
          <a:solidFill>
            <a:srgbClr val="004B87"/>
          </a:solidFill>
        </p:spPr>
        <p:txBody>
          <a:bodyPr vert="horz" lIns="68580" tIns="34290" rIns="68580" bIns="34290" rtlCol="0" anchor="ctr">
            <a:normAutofit/>
          </a:bodyPr>
          <a:lstStyle>
            <a:lvl1pPr algn="l" defTabSz="457200" rtl="0" eaLnBrk="1" latinLnBrk="0" hangingPunct="1">
              <a:spcBef>
                <a:spcPct val="0"/>
              </a:spcBef>
              <a:buNone/>
              <a:defRPr sz="3000" kern="1200">
                <a:solidFill>
                  <a:schemeClr val="tx2"/>
                </a:solidFill>
                <a:latin typeface="Verdana"/>
                <a:ea typeface="+mj-ea"/>
                <a:cs typeface="Verdana"/>
              </a:defRPr>
            </a:lvl1pPr>
          </a:lstStyle>
          <a:p>
            <a:pPr algn="ctr"/>
            <a:r>
              <a:rPr lang="en-US" sz="4400" b="1" dirty="0">
                <a:solidFill>
                  <a:schemeClr val="bg1"/>
                </a:solidFill>
                <a:ea typeface="Verdana" charset="0"/>
                <a:cs typeface="Verdana" charset="0"/>
              </a:rPr>
              <a:t>Efficiency</a:t>
            </a:r>
            <a:r>
              <a:rPr lang="en-US" sz="2800" dirty="0">
                <a:solidFill>
                  <a:schemeClr val="bg1"/>
                </a:solidFill>
                <a:ea typeface="Verdana" charset="0"/>
                <a:cs typeface="Verdana" charset="0"/>
              </a:rPr>
              <a:t> Maximizes </a:t>
            </a:r>
            <a:br>
              <a:rPr lang="en-US" sz="2800" dirty="0">
                <a:solidFill>
                  <a:schemeClr val="bg1"/>
                </a:solidFill>
                <a:ea typeface="Verdana" charset="0"/>
                <a:cs typeface="Verdana" charset="0"/>
              </a:rPr>
            </a:br>
            <a:r>
              <a:rPr lang="en-US" sz="2800" dirty="0">
                <a:solidFill>
                  <a:schemeClr val="bg1"/>
                </a:solidFill>
                <a:ea typeface="Verdana" charset="0"/>
                <a:cs typeface="Verdana" charset="0"/>
              </a:rPr>
              <a:t>Time and Skills </a:t>
            </a:r>
            <a:br>
              <a:rPr lang="en-US" sz="2800" dirty="0">
                <a:solidFill>
                  <a:schemeClr val="bg1"/>
                </a:solidFill>
                <a:ea typeface="Verdana" charset="0"/>
                <a:cs typeface="Verdana" charset="0"/>
              </a:rPr>
            </a:br>
            <a:r>
              <a:rPr lang="en-US" sz="2800" dirty="0">
                <a:solidFill>
                  <a:schemeClr val="bg1"/>
                </a:solidFill>
                <a:ea typeface="Verdana" charset="0"/>
                <a:cs typeface="Verdana" charset="0"/>
              </a:rPr>
              <a:t>Across Dev, </a:t>
            </a:r>
            <a:br>
              <a:rPr lang="en-US" sz="2800" dirty="0">
                <a:solidFill>
                  <a:schemeClr val="bg1"/>
                </a:solidFill>
                <a:ea typeface="Verdana" charset="0"/>
                <a:cs typeface="Verdana" charset="0"/>
              </a:rPr>
            </a:br>
            <a:r>
              <a:rPr lang="en-US" sz="2800" dirty="0">
                <a:solidFill>
                  <a:schemeClr val="bg1"/>
                </a:solidFill>
                <a:ea typeface="Verdana" charset="0"/>
                <a:cs typeface="Verdana" charset="0"/>
              </a:rPr>
              <a:t>Test and Ops</a:t>
            </a:r>
            <a:endParaRPr lang="en-US" sz="2800" dirty="0"/>
          </a:p>
        </p:txBody>
      </p:sp>
    </p:spTree>
    <p:extLst>
      <p:ext uri="{BB962C8B-B14F-4D97-AF65-F5344CB8AC3E}">
        <p14:creationId xmlns:p14="http://schemas.microsoft.com/office/powerpoint/2010/main" val="1855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467596" y="997527"/>
            <a:ext cx="5438898" cy="5361710"/>
          </a:xfrm>
          <a:prstGeom prst="rect">
            <a:avLst/>
          </a:prstGeom>
        </p:spPr>
      </p:pic>
      <p:sp>
        <p:nvSpPr>
          <p:cNvPr id="5" name="Title 1"/>
          <p:cNvSpPr txBox="1">
            <a:spLocks/>
          </p:cNvSpPr>
          <p:nvPr/>
        </p:nvSpPr>
        <p:spPr>
          <a:xfrm>
            <a:off x="2" y="0"/>
            <a:ext cx="3705100" cy="6246421"/>
          </a:xfrm>
          <a:prstGeom prst="rect">
            <a:avLst/>
          </a:prstGeom>
          <a:solidFill>
            <a:srgbClr val="004B87"/>
          </a:solidFill>
        </p:spPr>
        <p:txBody>
          <a:bodyPr vert="horz" lIns="68580" tIns="34290" rIns="68580" bIns="34290" rtlCol="0" anchor="ctr">
            <a:normAutofit/>
          </a:bodyPr>
          <a:lstStyle>
            <a:lvl1pPr algn="l" defTabSz="457200" rtl="0" eaLnBrk="1" latinLnBrk="0" hangingPunct="1">
              <a:spcBef>
                <a:spcPct val="0"/>
              </a:spcBef>
              <a:buNone/>
              <a:defRPr sz="3000" kern="1200">
                <a:solidFill>
                  <a:schemeClr val="tx2"/>
                </a:solidFill>
                <a:latin typeface="Verdana"/>
                <a:ea typeface="+mj-ea"/>
                <a:cs typeface="Verdana"/>
              </a:defRPr>
            </a:lvl1pPr>
          </a:lstStyle>
          <a:p>
            <a:pPr algn="ctr"/>
            <a:r>
              <a:rPr lang="en-US" sz="4400" b="1" dirty="0">
                <a:solidFill>
                  <a:schemeClr val="bg1"/>
                </a:solidFill>
                <a:ea typeface="Verdana" charset="0"/>
                <a:cs typeface="Verdana" charset="0"/>
              </a:rPr>
              <a:t>Ease </a:t>
            </a:r>
            <a:br>
              <a:rPr lang="en-US" sz="4400" b="1" dirty="0">
                <a:solidFill>
                  <a:schemeClr val="bg1"/>
                </a:solidFill>
                <a:ea typeface="Verdana" charset="0"/>
                <a:cs typeface="Verdana" charset="0"/>
              </a:rPr>
            </a:br>
            <a:r>
              <a:rPr lang="en-US" sz="4400" b="1" dirty="0">
                <a:solidFill>
                  <a:schemeClr val="bg1"/>
                </a:solidFill>
                <a:ea typeface="Verdana" charset="0"/>
                <a:cs typeface="Verdana" charset="0"/>
              </a:rPr>
              <a:t>of Use</a:t>
            </a:r>
            <a:r>
              <a:rPr lang="en-US" sz="2800" dirty="0">
                <a:solidFill>
                  <a:schemeClr val="bg1"/>
                </a:solidFill>
                <a:ea typeface="Verdana" charset="0"/>
                <a:cs typeface="Verdana" charset="0"/>
              </a:rPr>
              <a:t/>
            </a:r>
            <a:br>
              <a:rPr lang="en-US" sz="2800" dirty="0">
                <a:solidFill>
                  <a:schemeClr val="bg1"/>
                </a:solidFill>
                <a:ea typeface="Verdana" charset="0"/>
                <a:cs typeface="Verdana" charset="0"/>
              </a:rPr>
            </a:br>
            <a:r>
              <a:rPr lang="en-US" sz="2800" dirty="0">
                <a:solidFill>
                  <a:schemeClr val="bg1"/>
                </a:solidFill>
                <a:ea typeface="Verdana" charset="0"/>
                <a:cs typeface="Verdana" charset="0"/>
              </a:rPr>
              <a:t>Empowers Mainframe-inexperienced </a:t>
            </a:r>
            <a:br>
              <a:rPr lang="en-US" sz="2800" dirty="0">
                <a:solidFill>
                  <a:schemeClr val="bg1"/>
                </a:solidFill>
                <a:ea typeface="Verdana" charset="0"/>
                <a:cs typeface="Verdana" charset="0"/>
              </a:rPr>
            </a:br>
            <a:r>
              <a:rPr lang="en-US" sz="2800" dirty="0" err="1">
                <a:solidFill>
                  <a:schemeClr val="bg1"/>
                </a:solidFill>
                <a:ea typeface="Verdana" charset="0"/>
                <a:cs typeface="Verdana" charset="0"/>
              </a:rPr>
              <a:t>Devs</a:t>
            </a:r>
            <a:r>
              <a:rPr lang="en-US" sz="2800" dirty="0">
                <a:solidFill>
                  <a:schemeClr val="bg1"/>
                </a:solidFill>
                <a:ea typeface="Verdana" charset="0"/>
                <a:cs typeface="Verdana" charset="0"/>
              </a:rPr>
              <a:t> to Work </a:t>
            </a:r>
            <a:br>
              <a:rPr lang="en-US" sz="2800" dirty="0">
                <a:solidFill>
                  <a:schemeClr val="bg1"/>
                </a:solidFill>
                <a:ea typeface="Verdana" charset="0"/>
                <a:cs typeface="Verdana" charset="0"/>
              </a:rPr>
            </a:br>
            <a:r>
              <a:rPr lang="en-US" sz="2800" dirty="0">
                <a:solidFill>
                  <a:schemeClr val="bg1"/>
                </a:solidFill>
                <a:ea typeface="Verdana" charset="0"/>
                <a:cs typeface="Verdana" charset="0"/>
              </a:rPr>
              <a:t>on Updates and Enhancements</a:t>
            </a:r>
            <a:endParaRPr lang="en-US" sz="2800" dirty="0"/>
          </a:p>
        </p:txBody>
      </p:sp>
    </p:spTree>
    <p:extLst>
      <p:ext uri="{BB962C8B-B14F-4D97-AF65-F5344CB8AC3E}">
        <p14:creationId xmlns:p14="http://schemas.microsoft.com/office/powerpoint/2010/main" val="11742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896" y="4275117"/>
            <a:ext cx="7766460" cy="2153145"/>
          </a:xfrm>
          <a:noFill/>
        </p:spPr>
        <p:txBody>
          <a:bodyPr vert="horz" lIns="68580" tIns="34290" rIns="68580" bIns="34290" rtlCol="0" anchor="ctr">
            <a:normAutofit/>
          </a:bodyPr>
          <a:lstStyle/>
          <a:p>
            <a:pPr algn="ctr"/>
            <a:r>
              <a:rPr lang="en-US" sz="4400" b="1" dirty="0">
                <a:latin typeface="Verdana" charset="0"/>
                <a:ea typeface="Verdana" charset="0"/>
                <a:cs typeface="Verdana" charset="0"/>
              </a:rPr>
              <a:t>Integrations</a:t>
            </a:r>
            <a:r>
              <a:rPr lang="en-US" sz="2800" dirty="0">
                <a:latin typeface="Verdana" charset="0"/>
                <a:ea typeface="Verdana" charset="0"/>
                <a:cs typeface="Verdana" charset="0"/>
              </a:rPr>
              <a:t/>
            </a:r>
            <a:br>
              <a:rPr lang="en-US" sz="2800" dirty="0">
                <a:latin typeface="Verdana" charset="0"/>
                <a:ea typeface="Verdana" charset="0"/>
                <a:cs typeface="Verdana" charset="0"/>
              </a:rPr>
            </a:br>
            <a:r>
              <a:rPr lang="en-US" sz="2800" dirty="0">
                <a:latin typeface="Verdana" charset="0"/>
                <a:ea typeface="Verdana" charset="0"/>
                <a:cs typeface="Verdana" charset="0"/>
              </a:rPr>
              <a:t>Connect Mainframe and Non-mainframe </a:t>
            </a:r>
            <a:br>
              <a:rPr lang="en-US" sz="2800" dirty="0">
                <a:latin typeface="Verdana" charset="0"/>
                <a:ea typeface="Verdana" charset="0"/>
                <a:cs typeface="Verdana" charset="0"/>
              </a:rPr>
            </a:br>
            <a:r>
              <a:rPr lang="en-US" sz="2800" dirty="0">
                <a:latin typeface="Verdana" charset="0"/>
                <a:ea typeface="Verdana" charset="0"/>
                <a:cs typeface="Verdana" charset="0"/>
              </a:rPr>
              <a:t>Systems to Achieve DevOps</a:t>
            </a:r>
            <a:endParaRPr lang="en-US" sz="28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63529" y="225631"/>
            <a:ext cx="6204814" cy="4275116"/>
          </a:xfrm>
          <a:prstGeom prst="rect">
            <a:avLst/>
          </a:prstGeom>
        </p:spPr>
      </p:pic>
    </p:spTree>
    <p:extLst>
      <p:ext uri="{BB962C8B-B14F-4D97-AF65-F5344CB8AC3E}">
        <p14:creationId xmlns:p14="http://schemas.microsoft.com/office/powerpoint/2010/main" val="32086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3999" cy="6246421"/>
          </a:xfrm>
          <a:prstGeom prst="rect">
            <a:avLst/>
          </a:prstGeom>
        </p:spPr>
      </p:pic>
      <p:sp>
        <p:nvSpPr>
          <p:cNvPr id="5" name="Title 1"/>
          <p:cNvSpPr txBox="1">
            <a:spLocks/>
          </p:cNvSpPr>
          <p:nvPr/>
        </p:nvSpPr>
        <p:spPr>
          <a:xfrm>
            <a:off x="0" y="0"/>
            <a:ext cx="3705100" cy="6246421"/>
          </a:xfrm>
          <a:prstGeom prst="rect">
            <a:avLst/>
          </a:prstGeom>
          <a:solidFill>
            <a:srgbClr val="004B87"/>
          </a:solidFill>
        </p:spPr>
        <p:txBody>
          <a:bodyPr vert="horz" lIns="68580" tIns="34290" rIns="68580" bIns="34290" rtlCol="0" anchor="ctr">
            <a:normAutofit/>
          </a:bodyPr>
          <a:lstStyle>
            <a:lvl1pPr algn="l" defTabSz="457200" rtl="0" eaLnBrk="1" latinLnBrk="0" hangingPunct="1">
              <a:spcBef>
                <a:spcPct val="0"/>
              </a:spcBef>
              <a:buNone/>
              <a:defRPr sz="3000" kern="1200">
                <a:solidFill>
                  <a:schemeClr val="tx2"/>
                </a:solidFill>
                <a:latin typeface="Verdana"/>
                <a:ea typeface="+mj-ea"/>
                <a:cs typeface="Verdana"/>
              </a:defRPr>
            </a:lvl1pPr>
          </a:lstStyle>
          <a:p>
            <a:pPr algn="ctr"/>
            <a:r>
              <a:rPr lang="en-US" sz="2800" dirty="0">
                <a:solidFill>
                  <a:schemeClr val="bg1"/>
                </a:solidFill>
                <a:latin typeface="Verdana" charset="0"/>
                <a:ea typeface="Verdana" charset="0"/>
                <a:cs typeface="Verdana" charset="0"/>
              </a:rPr>
              <a:t>The Right </a:t>
            </a:r>
            <a:br>
              <a:rPr lang="en-US" sz="2800" dirty="0">
                <a:solidFill>
                  <a:schemeClr val="bg1"/>
                </a:solidFill>
                <a:latin typeface="Verdana" charset="0"/>
                <a:ea typeface="Verdana" charset="0"/>
                <a:cs typeface="Verdana" charset="0"/>
              </a:rPr>
            </a:br>
            <a:r>
              <a:rPr lang="en-US" sz="2800" dirty="0">
                <a:solidFill>
                  <a:schemeClr val="bg1"/>
                </a:solidFill>
                <a:latin typeface="Verdana" charset="0"/>
                <a:ea typeface="Verdana" charset="0"/>
                <a:cs typeface="Verdana" charset="0"/>
              </a:rPr>
              <a:t>Tools Make It </a:t>
            </a:r>
            <a:br>
              <a:rPr lang="en-US" sz="2800" dirty="0">
                <a:solidFill>
                  <a:schemeClr val="bg1"/>
                </a:solidFill>
                <a:latin typeface="Verdana" charset="0"/>
                <a:ea typeface="Verdana" charset="0"/>
                <a:cs typeface="Verdana" charset="0"/>
              </a:rPr>
            </a:br>
            <a:r>
              <a:rPr lang="en-US" sz="2800" dirty="0">
                <a:solidFill>
                  <a:schemeClr val="bg1"/>
                </a:solidFill>
                <a:latin typeface="Verdana" charset="0"/>
                <a:ea typeface="Verdana" charset="0"/>
                <a:cs typeface="Verdana" charset="0"/>
              </a:rPr>
              <a:t>All Happen</a:t>
            </a:r>
          </a:p>
          <a:p>
            <a:pPr algn="ctr"/>
            <a:endParaRPr lang="en-US" sz="2800" dirty="0">
              <a:solidFill>
                <a:schemeClr val="bg1"/>
              </a:solidFill>
              <a:latin typeface="Verdana" charset="0"/>
              <a:ea typeface="Verdana" charset="0"/>
              <a:cs typeface="Verdana" charset="0"/>
            </a:endParaRPr>
          </a:p>
          <a:p>
            <a:pPr algn="ctr"/>
            <a:r>
              <a:rPr lang="en-US" sz="3600" dirty="0">
                <a:solidFill>
                  <a:schemeClr val="bg1"/>
                </a:solidFill>
                <a:latin typeface="Verdana" charset="0"/>
                <a:ea typeface="Verdana" charset="0"/>
                <a:cs typeface="Verdana" charset="0"/>
              </a:rPr>
              <a:t>Verified</a:t>
            </a:r>
            <a:br>
              <a:rPr lang="en-US" sz="3600" dirty="0">
                <a:solidFill>
                  <a:schemeClr val="bg1"/>
                </a:solidFill>
                <a:latin typeface="Verdana" charset="0"/>
                <a:ea typeface="Verdana" charset="0"/>
                <a:cs typeface="Verdana" charset="0"/>
              </a:rPr>
            </a:br>
            <a:r>
              <a:rPr lang="en-US" sz="3600" dirty="0">
                <a:solidFill>
                  <a:schemeClr val="bg1"/>
                </a:solidFill>
                <a:latin typeface="Verdana" charset="0"/>
                <a:ea typeface="Verdana" charset="0"/>
                <a:cs typeface="Verdana" charset="0"/>
              </a:rPr>
              <a:t>Software</a:t>
            </a:r>
            <a:br>
              <a:rPr lang="en-US" sz="3600" dirty="0">
                <a:solidFill>
                  <a:schemeClr val="bg1"/>
                </a:solidFill>
                <a:latin typeface="Verdana" charset="0"/>
                <a:ea typeface="Verdana" charset="0"/>
                <a:cs typeface="Verdana" charset="0"/>
              </a:rPr>
            </a:br>
            <a:r>
              <a:rPr lang="en-US" sz="3600" dirty="0">
                <a:solidFill>
                  <a:schemeClr val="bg1"/>
                </a:solidFill>
                <a:latin typeface="Verdana" charset="0"/>
                <a:ea typeface="Verdana" charset="0"/>
                <a:cs typeface="Verdana" charset="0"/>
              </a:rPr>
              <a:t>Toolchain</a:t>
            </a:r>
          </a:p>
          <a:p>
            <a:pPr algn="ctr"/>
            <a:endParaRPr lang="en-US" sz="36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09700" y="4724400"/>
            <a:ext cx="1244641" cy="1096772"/>
          </a:xfrm>
          <a:prstGeom prst="rect">
            <a:avLst/>
          </a:prstGeom>
        </p:spPr>
      </p:pic>
    </p:spTree>
    <p:extLst>
      <p:ext uri="{BB962C8B-B14F-4D97-AF65-F5344CB8AC3E}">
        <p14:creationId xmlns:p14="http://schemas.microsoft.com/office/powerpoint/2010/main" val="48450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r>
              <a:rPr lang="en-US" dirty="0"/>
              <a:t>Compuware DevOps Toolchain</a:t>
            </a:r>
          </a:p>
        </p:txBody>
      </p:sp>
      <p:pic>
        <p:nvPicPr>
          <p:cNvPr id="7" name="Picture 6"/>
          <p:cNvPicPr>
            <a:picLocks noChangeAspect="1"/>
          </p:cNvPicPr>
          <p:nvPr/>
        </p:nvPicPr>
        <p:blipFill>
          <a:blip r:embed="rId2"/>
          <a:stretch>
            <a:fillRect/>
          </a:stretch>
        </p:blipFill>
        <p:spPr>
          <a:xfrm>
            <a:off x="242619" y="1160780"/>
            <a:ext cx="8653681" cy="4997196"/>
          </a:xfrm>
          <a:prstGeom prst="rect">
            <a:avLst/>
          </a:prstGeom>
        </p:spPr>
      </p:pic>
    </p:spTree>
    <p:extLst>
      <p:ext uri="{BB962C8B-B14F-4D97-AF65-F5344CB8AC3E}">
        <p14:creationId xmlns:p14="http://schemas.microsoft.com/office/powerpoint/2010/main" val="188706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4487" y="411166"/>
            <a:ext cx="6979513" cy="5662534"/>
          </a:xfrm>
          <a:prstGeom prst="rect">
            <a:avLst/>
          </a:prstGeom>
        </p:spPr>
      </p:pic>
      <p:sp>
        <p:nvSpPr>
          <p:cNvPr id="4" name="Title 1"/>
          <p:cNvSpPr txBox="1">
            <a:spLocks/>
          </p:cNvSpPr>
          <p:nvPr/>
        </p:nvSpPr>
        <p:spPr>
          <a:xfrm>
            <a:off x="0" y="0"/>
            <a:ext cx="3068320" cy="6246420"/>
          </a:xfrm>
          <a:prstGeom prst="rect">
            <a:avLst/>
          </a:prstGeom>
          <a:solidFill>
            <a:srgbClr val="004B87"/>
          </a:solidFill>
        </p:spPr>
        <p:txBody>
          <a:bodyPr vert="horz" lIns="68580" tIns="34290" rIns="68580" bIns="34290" rtlCol="0" anchor="ctr">
            <a:normAutofit/>
          </a:bodyPr>
          <a:lstStyle>
            <a:lvl1pPr algn="l" defTabSz="457200" rtl="0" eaLnBrk="1" latinLnBrk="0" hangingPunct="1">
              <a:spcBef>
                <a:spcPct val="0"/>
              </a:spcBef>
              <a:buNone/>
              <a:defRPr sz="3000" kern="1200">
                <a:solidFill>
                  <a:schemeClr val="tx2"/>
                </a:solidFill>
                <a:latin typeface="Verdana"/>
                <a:ea typeface="+mj-ea"/>
                <a:cs typeface="Verdana"/>
              </a:defRPr>
            </a:lvl1pPr>
          </a:lstStyle>
          <a:p>
            <a:pPr algn="ctr"/>
            <a:r>
              <a:rPr lang="en-US" sz="2800">
                <a:solidFill>
                  <a:schemeClr val="bg1"/>
                </a:solidFill>
                <a:latin typeface="Verdana" charset="0"/>
                <a:ea typeface="Verdana" charset="0"/>
                <a:cs typeface="Verdana" charset="0"/>
              </a:rPr>
              <a:t>Metrics that </a:t>
            </a:r>
            <a:r>
              <a:rPr lang="en-US" sz="2800" dirty="0">
                <a:solidFill>
                  <a:schemeClr val="bg1"/>
                </a:solidFill>
                <a:latin typeface="Verdana" charset="0"/>
                <a:ea typeface="Verdana" charset="0"/>
                <a:cs typeface="Verdana" charset="0"/>
              </a:rPr>
              <a:t>Matter</a:t>
            </a:r>
            <a:endParaRPr lang="en-US" sz="3600" dirty="0"/>
          </a:p>
        </p:txBody>
      </p:sp>
    </p:spTree>
    <p:extLst>
      <p:ext uri="{BB962C8B-B14F-4D97-AF65-F5344CB8AC3E}">
        <p14:creationId xmlns:p14="http://schemas.microsoft.com/office/powerpoint/2010/main" val="180497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58265"/>
            <a:ext cx="8229600" cy="316243"/>
          </a:xfrm>
        </p:spPr>
        <p:txBody>
          <a:bodyPr/>
          <a:lstStyle/>
          <a:p>
            <a:r>
              <a:rPr lang="en-US" dirty="0"/>
              <a:t>Speed and Quality Through DevOps and Agile Development</a:t>
            </a:r>
          </a:p>
        </p:txBody>
      </p:sp>
      <p:sp>
        <p:nvSpPr>
          <p:cNvPr id="6" name="Title 5"/>
          <p:cNvSpPr>
            <a:spLocks noGrp="1"/>
          </p:cNvSpPr>
          <p:nvPr>
            <p:ph type="title"/>
          </p:nvPr>
        </p:nvSpPr>
        <p:spPr/>
        <p:txBody>
          <a:bodyPr/>
          <a:lstStyle/>
          <a:p>
            <a:r>
              <a:rPr lang="en-US" dirty="0"/>
              <a:t>Compuware Case Study*</a:t>
            </a:r>
          </a:p>
        </p:txBody>
      </p:sp>
      <p:sp>
        <p:nvSpPr>
          <p:cNvPr id="10" name="TextBox 9"/>
          <p:cNvSpPr txBox="1"/>
          <p:nvPr/>
        </p:nvSpPr>
        <p:spPr>
          <a:xfrm>
            <a:off x="5598160" y="6483651"/>
            <a:ext cx="2648784" cy="200055"/>
          </a:xfrm>
          <a:prstGeom prst="rect">
            <a:avLst/>
          </a:prstGeom>
        </p:spPr>
        <p:txBody>
          <a:bodyPr wrap="square" rtlCol="0" anchor="b">
            <a:spAutoFit/>
          </a:bodyPr>
          <a:lstStyle/>
          <a:p>
            <a:pPr algn="r" defTabSz="685783">
              <a:defRPr/>
            </a:pPr>
            <a:r>
              <a:rPr lang="en-US" sz="700" kern="0" dirty="0">
                <a:solidFill>
                  <a:srgbClr val="7E7E7E"/>
                </a:solidFill>
                <a:latin typeface="Verdana"/>
                <a:cs typeface="Verdana"/>
              </a:rPr>
              <a:t>*YOY results</a:t>
            </a:r>
          </a:p>
        </p:txBody>
      </p:sp>
      <p:pic>
        <p:nvPicPr>
          <p:cNvPr id="2" name="Picture 1"/>
          <p:cNvPicPr>
            <a:picLocks noChangeAspect="1"/>
          </p:cNvPicPr>
          <p:nvPr/>
        </p:nvPicPr>
        <p:blipFill>
          <a:blip r:embed="rId3"/>
          <a:stretch>
            <a:fillRect/>
          </a:stretch>
        </p:blipFill>
        <p:spPr>
          <a:xfrm>
            <a:off x="1117600" y="2231948"/>
            <a:ext cx="6883908" cy="3180000"/>
          </a:xfrm>
          <a:prstGeom prst="rect">
            <a:avLst/>
          </a:prstGeom>
        </p:spPr>
      </p:pic>
    </p:spTree>
    <p:extLst>
      <p:ext uri="{BB962C8B-B14F-4D97-AF65-F5344CB8AC3E}">
        <p14:creationId xmlns:p14="http://schemas.microsoft.com/office/powerpoint/2010/main" val="80963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300216"/>
          </a:xfrm>
          <a:prstGeom prst="rect">
            <a:avLst/>
          </a:prstGeom>
        </p:spPr>
      </p:pic>
      <p:sp>
        <p:nvSpPr>
          <p:cNvPr id="2" name="Title 1"/>
          <p:cNvSpPr>
            <a:spLocks noGrp="1"/>
          </p:cNvSpPr>
          <p:nvPr>
            <p:ph type="title"/>
          </p:nvPr>
        </p:nvSpPr>
        <p:spPr>
          <a:xfrm>
            <a:off x="822961" y="1422400"/>
            <a:ext cx="4317999" cy="782320"/>
          </a:xfrm>
          <a:noFill/>
        </p:spPr>
        <p:txBody>
          <a:bodyPr vert="horz" lIns="68580" tIns="34290" rIns="68580" bIns="34290" rtlCol="0" anchor="ctr">
            <a:normAutofit/>
          </a:bodyPr>
          <a:lstStyle/>
          <a:p>
            <a:r>
              <a:rPr lang="en-US" sz="2800">
                <a:latin typeface="Verdana" charset="0"/>
                <a:ea typeface="Verdana" charset="0"/>
                <a:cs typeface="Verdana" charset="0"/>
              </a:rPr>
              <a:t>What We’ve </a:t>
            </a:r>
            <a:r>
              <a:rPr lang="en-US" sz="2800" dirty="0">
                <a:latin typeface="Verdana" charset="0"/>
                <a:ea typeface="Verdana" charset="0"/>
                <a:cs typeface="Verdana" charset="0"/>
              </a:rPr>
              <a:t>Done</a:t>
            </a:r>
          </a:p>
        </p:txBody>
      </p:sp>
    </p:spTree>
    <p:extLst>
      <p:ext uri="{BB962C8B-B14F-4D97-AF65-F5344CB8AC3E}">
        <p14:creationId xmlns:p14="http://schemas.microsoft.com/office/powerpoint/2010/main" val="183646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had </a:t>
            </a:r>
            <a:endParaRPr lang="en-US" dirty="0"/>
          </a:p>
        </p:txBody>
      </p:sp>
      <p:sp>
        <p:nvSpPr>
          <p:cNvPr id="3" name="Content Placeholder 2"/>
          <p:cNvSpPr>
            <a:spLocks noGrp="1"/>
          </p:cNvSpPr>
          <p:nvPr>
            <p:ph idx="1"/>
          </p:nvPr>
        </p:nvSpPr>
        <p:spPr/>
        <p:txBody>
          <a:bodyPr/>
          <a:lstStyle/>
          <a:p>
            <a:r>
              <a:rPr lang="en-US" dirty="0" smtClean="0"/>
              <a:t>Separate development teams – with their own process and tools</a:t>
            </a:r>
          </a:p>
          <a:p>
            <a:r>
              <a:rPr lang="en-US" dirty="0" smtClean="0"/>
              <a:t>Separate release deliverables</a:t>
            </a:r>
          </a:p>
          <a:p>
            <a:r>
              <a:rPr lang="en-US" dirty="0" smtClean="0"/>
              <a:t>Separate schedules – varying releases months to year+</a:t>
            </a:r>
          </a:p>
          <a:p>
            <a:r>
              <a:rPr lang="en-US" dirty="0" smtClean="0"/>
              <a:t>These products represent all the modern IDEs for the z/OS product stack – z/OS explorer is provided for all z/OS Customers</a:t>
            </a:r>
          </a:p>
          <a:p>
            <a:r>
              <a:rPr lang="en-US" dirty="0" smtClean="0"/>
              <a:t>A few products had clients that needed to integrate but remain separate development processes </a:t>
            </a:r>
          </a:p>
          <a:p>
            <a:pPr marL="0" indent="0">
              <a:buNone/>
            </a:pPr>
            <a:endParaRPr lang="en-US" dirty="0" smtClean="0"/>
          </a:p>
          <a:p>
            <a:endParaRPr lang="en-US" dirty="0" smtClean="0"/>
          </a:p>
          <a:p>
            <a:endParaRPr lang="en-US" dirty="0"/>
          </a:p>
        </p:txBody>
      </p:sp>
      <p:sp>
        <p:nvSpPr>
          <p:cNvPr id="4" name="Slide Number Placeholder 3"/>
          <p:cNvSpPr>
            <a:spLocks noGrp="1"/>
          </p:cNvSpPr>
          <p:nvPr>
            <p:ph type="sldNum" sz="quarter" idx="4294967295"/>
          </p:nvPr>
        </p:nvSpPr>
        <p:spPr>
          <a:xfrm>
            <a:off x="8537575" y="5680075"/>
            <a:ext cx="400050" cy="274638"/>
          </a:xfrm>
          <a:prstGeom prst="rect">
            <a:avLst/>
          </a:prstGeom>
        </p:spPr>
        <p:txBody>
          <a:bodyPr/>
          <a:lstStyle/>
          <a:p>
            <a:fld id="{A849C28E-12A3-47FF-9E6E-A6E9234B32E0}" type="slidenum">
              <a:rPr lang="en-US" altLang="en-US" smtClean="0"/>
              <a:pPr/>
              <a:t>3</a:t>
            </a:fld>
            <a:endParaRPr lang="en-US" altLang="en-US"/>
          </a:p>
        </p:txBody>
      </p:sp>
      <p:sp>
        <p:nvSpPr>
          <p:cNvPr id="5" name="Rounded Rectangle 4"/>
          <p:cNvSpPr/>
          <p:nvPr/>
        </p:nvSpPr>
        <p:spPr>
          <a:xfrm>
            <a:off x="4911602" y="4260104"/>
            <a:ext cx="1530023" cy="166446"/>
          </a:xfrm>
          <a:prstGeom prst="roundRect">
            <a:avLst/>
          </a:prstGeom>
          <a:ln/>
        </p:spPr>
        <p:style>
          <a:lnRef idx="1">
            <a:schemeClr val="dk1"/>
          </a:lnRef>
          <a:fillRef idx="3">
            <a:schemeClr val="dk1"/>
          </a:fillRef>
          <a:effectRef idx="2">
            <a:schemeClr val="dk1"/>
          </a:effectRef>
          <a:fontRef idx="minor">
            <a:schemeClr val="lt1"/>
          </a:fontRef>
        </p:style>
        <p:txBody>
          <a:bodyPr rtlCol="0" anchor="ctr" anchorCtr="0"/>
          <a:lstStyle/>
          <a:p>
            <a:r>
              <a:rPr lang="en-US" sz="900" dirty="0"/>
              <a:t>IBM Application Discovery</a:t>
            </a:r>
            <a:endParaRPr lang="en-US" sz="900" dirty="0"/>
          </a:p>
        </p:txBody>
      </p:sp>
      <p:sp>
        <p:nvSpPr>
          <p:cNvPr id="6" name="Rounded Rectangle 5"/>
          <p:cNvSpPr/>
          <p:nvPr/>
        </p:nvSpPr>
        <p:spPr>
          <a:xfrm>
            <a:off x="1268853" y="4253871"/>
            <a:ext cx="1742778" cy="106223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316735" y="4458719"/>
            <a:ext cx="1694896" cy="19801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IBM Developer for z Systems</a:t>
            </a:r>
            <a:endParaRPr lang="en-US" sz="900" dirty="0"/>
          </a:p>
        </p:txBody>
      </p:sp>
      <p:sp>
        <p:nvSpPr>
          <p:cNvPr id="8" name="Rounded Rectangle 7"/>
          <p:cNvSpPr/>
          <p:nvPr/>
        </p:nvSpPr>
        <p:spPr>
          <a:xfrm>
            <a:off x="1494330" y="4244444"/>
            <a:ext cx="1464758" cy="18249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b="1" dirty="0">
                <a:solidFill>
                  <a:srgbClr val="000000"/>
                </a:solidFill>
              </a:rPr>
              <a:t>ADF for z Systems</a:t>
            </a:r>
            <a:endParaRPr lang="en-US" sz="1000" b="1" dirty="0">
              <a:solidFill>
                <a:srgbClr val="000000"/>
              </a:solidFill>
            </a:endParaRPr>
          </a:p>
        </p:txBody>
      </p:sp>
      <p:sp>
        <p:nvSpPr>
          <p:cNvPr id="9" name="Rounded Rectangle 8"/>
          <p:cNvSpPr/>
          <p:nvPr/>
        </p:nvSpPr>
        <p:spPr>
          <a:xfrm>
            <a:off x="1315632" y="5053300"/>
            <a:ext cx="1695998" cy="18857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App Performance Analyzer</a:t>
            </a:r>
            <a:endParaRPr lang="en-US" sz="900" dirty="0"/>
          </a:p>
        </p:txBody>
      </p:sp>
      <p:sp>
        <p:nvSpPr>
          <p:cNvPr id="10" name="Rounded Rectangle 9"/>
          <p:cNvSpPr/>
          <p:nvPr/>
        </p:nvSpPr>
        <p:spPr>
          <a:xfrm>
            <a:off x="1315632" y="4866816"/>
            <a:ext cx="1695998" cy="16497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File Manager for z/OS</a:t>
            </a:r>
            <a:endParaRPr lang="en-US" sz="900" dirty="0"/>
          </a:p>
        </p:txBody>
      </p:sp>
      <p:sp>
        <p:nvSpPr>
          <p:cNvPr id="11" name="Rounded Rectangle 10"/>
          <p:cNvSpPr/>
          <p:nvPr/>
        </p:nvSpPr>
        <p:spPr>
          <a:xfrm>
            <a:off x="1316734" y="4666157"/>
            <a:ext cx="1694896" cy="19123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Fault Analyzer for z/OS </a:t>
            </a:r>
            <a:endParaRPr lang="en-US" sz="900" dirty="0"/>
          </a:p>
        </p:txBody>
      </p:sp>
      <p:sp>
        <p:nvSpPr>
          <p:cNvPr id="12" name="Rounded Rectangle 11"/>
          <p:cNvSpPr/>
          <p:nvPr/>
        </p:nvSpPr>
        <p:spPr>
          <a:xfrm>
            <a:off x="4911599" y="5164946"/>
            <a:ext cx="1530023" cy="167389"/>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Data Studio</a:t>
            </a:r>
            <a:endParaRPr lang="en-US" sz="900" dirty="0"/>
          </a:p>
        </p:txBody>
      </p:sp>
      <p:sp>
        <p:nvSpPr>
          <p:cNvPr id="13" name="Rounded Rectangle 12"/>
          <p:cNvSpPr/>
          <p:nvPr/>
        </p:nvSpPr>
        <p:spPr>
          <a:xfrm>
            <a:off x="4911601" y="4639845"/>
            <a:ext cx="1530022" cy="153243"/>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r>
              <a:rPr lang="en-US" sz="900" dirty="0"/>
              <a:t>z/OS Connect EE</a:t>
            </a:r>
            <a:endParaRPr lang="en-US" sz="900" dirty="0"/>
          </a:p>
        </p:txBody>
      </p:sp>
      <p:sp>
        <p:nvSpPr>
          <p:cNvPr id="14" name="Rounded Rectangle 13"/>
          <p:cNvSpPr/>
          <p:nvPr/>
        </p:nvSpPr>
        <p:spPr>
          <a:xfrm>
            <a:off x="3041074" y="4451804"/>
            <a:ext cx="1842696" cy="147782"/>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CICS Configuration Manager</a:t>
            </a:r>
            <a:endParaRPr lang="en-US" sz="900" dirty="0"/>
          </a:p>
        </p:txBody>
      </p:sp>
      <p:sp>
        <p:nvSpPr>
          <p:cNvPr id="15" name="Rounded Rectangle 14"/>
          <p:cNvSpPr/>
          <p:nvPr/>
        </p:nvSpPr>
        <p:spPr>
          <a:xfrm>
            <a:off x="3038350" y="4782078"/>
            <a:ext cx="1845420" cy="173524"/>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CICS Deployment Assistant</a:t>
            </a:r>
            <a:endParaRPr lang="en-US" sz="900" dirty="0"/>
          </a:p>
        </p:txBody>
      </p:sp>
      <p:sp>
        <p:nvSpPr>
          <p:cNvPr id="16" name="Rounded Rectangle 15"/>
          <p:cNvSpPr/>
          <p:nvPr/>
        </p:nvSpPr>
        <p:spPr>
          <a:xfrm>
            <a:off x="3038350" y="4616328"/>
            <a:ext cx="1845420" cy="147205"/>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CICS Interdependency Analyzer</a:t>
            </a:r>
            <a:endParaRPr lang="en-US" sz="900" dirty="0"/>
          </a:p>
        </p:txBody>
      </p:sp>
      <p:sp>
        <p:nvSpPr>
          <p:cNvPr id="17" name="Rounded Rectangle 16"/>
          <p:cNvSpPr/>
          <p:nvPr/>
        </p:nvSpPr>
        <p:spPr>
          <a:xfrm>
            <a:off x="3041076" y="4260587"/>
            <a:ext cx="1842695" cy="161180"/>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CICS Performance Analyzer</a:t>
            </a:r>
            <a:endParaRPr lang="en-US" sz="900" dirty="0"/>
          </a:p>
        </p:txBody>
      </p:sp>
      <p:sp>
        <p:nvSpPr>
          <p:cNvPr id="18" name="Rounded Rectangle 17"/>
          <p:cNvSpPr/>
          <p:nvPr/>
        </p:nvSpPr>
        <p:spPr>
          <a:xfrm>
            <a:off x="3039461" y="5169385"/>
            <a:ext cx="1834882" cy="144366"/>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CICS Explorer</a:t>
            </a:r>
            <a:endParaRPr lang="en-US" sz="900" dirty="0"/>
          </a:p>
        </p:txBody>
      </p:sp>
      <p:sp>
        <p:nvSpPr>
          <p:cNvPr id="19" name="Rounded Rectangle 18"/>
          <p:cNvSpPr/>
          <p:nvPr/>
        </p:nvSpPr>
        <p:spPr>
          <a:xfrm>
            <a:off x="3038350" y="4975231"/>
            <a:ext cx="1845420" cy="175079"/>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CICS Transaction Gateway</a:t>
            </a:r>
            <a:endParaRPr lang="en-US" sz="900" dirty="0"/>
          </a:p>
        </p:txBody>
      </p:sp>
      <p:sp>
        <p:nvSpPr>
          <p:cNvPr id="20" name="Rounded Rectangle 19"/>
          <p:cNvSpPr/>
          <p:nvPr/>
        </p:nvSpPr>
        <p:spPr>
          <a:xfrm>
            <a:off x="4911600" y="4983307"/>
            <a:ext cx="1530023" cy="16826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MQ Explorer</a:t>
            </a:r>
            <a:endParaRPr lang="en-US" sz="900" dirty="0"/>
          </a:p>
        </p:txBody>
      </p:sp>
      <p:sp>
        <p:nvSpPr>
          <p:cNvPr id="21" name="Rounded Rectangle 20"/>
          <p:cNvSpPr/>
          <p:nvPr/>
        </p:nvSpPr>
        <p:spPr>
          <a:xfrm>
            <a:off x="4911601" y="4453128"/>
            <a:ext cx="1530023" cy="162992"/>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r>
              <a:rPr lang="en-US" sz="900" dirty="0"/>
              <a:t>Rational Team Concert</a:t>
            </a:r>
            <a:endParaRPr lang="en-US" sz="900" dirty="0"/>
          </a:p>
        </p:txBody>
      </p:sp>
      <p:sp>
        <p:nvSpPr>
          <p:cNvPr id="22" name="Rounded Rectangle 21"/>
          <p:cNvSpPr/>
          <p:nvPr/>
        </p:nvSpPr>
        <p:spPr>
          <a:xfrm>
            <a:off x="4911601" y="4811970"/>
            <a:ext cx="1530023" cy="153178"/>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IMS Explorer</a:t>
            </a:r>
            <a:endParaRPr lang="en-US" sz="900" dirty="0"/>
          </a:p>
        </p:txBody>
      </p:sp>
      <p:sp>
        <p:nvSpPr>
          <p:cNvPr id="24" name="Rounded Rectangle 23"/>
          <p:cNvSpPr/>
          <p:nvPr/>
        </p:nvSpPr>
        <p:spPr>
          <a:xfrm>
            <a:off x="1316735" y="5378210"/>
            <a:ext cx="5172768" cy="26803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z/OS Explorer</a:t>
            </a:r>
            <a:endParaRPr lang="en-US" sz="1000" dirty="0"/>
          </a:p>
        </p:txBody>
      </p:sp>
    </p:spTree>
    <p:extLst>
      <p:ext uri="{BB962C8B-B14F-4D97-AF65-F5344CB8AC3E}">
        <p14:creationId xmlns:p14="http://schemas.microsoft.com/office/powerpoint/2010/main" val="194436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4733" y="257464"/>
            <a:ext cx="8254531" cy="5949694"/>
          </a:xfrm>
          <a:prstGeom prst="rect">
            <a:avLst/>
          </a:prstGeom>
        </p:spPr>
      </p:pic>
    </p:spTree>
    <p:extLst>
      <p:ext uri="{BB962C8B-B14F-4D97-AF65-F5344CB8AC3E}">
        <p14:creationId xmlns:p14="http://schemas.microsoft.com/office/powerpoint/2010/main" val="179873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10 Steps to Mainframe Agile Development</a:t>
            </a:r>
          </a:p>
        </p:txBody>
      </p:sp>
      <p:grpSp>
        <p:nvGrpSpPr>
          <p:cNvPr id="35" name="Group 34"/>
          <p:cNvGrpSpPr/>
          <p:nvPr/>
        </p:nvGrpSpPr>
        <p:grpSpPr>
          <a:xfrm>
            <a:off x="557774" y="1085429"/>
            <a:ext cx="8079771" cy="4494519"/>
            <a:chOff x="557774" y="1640745"/>
            <a:chExt cx="7081483" cy="3939203"/>
          </a:xfrm>
        </p:grpSpPr>
        <p:grpSp>
          <p:nvGrpSpPr>
            <p:cNvPr id="4" name="Group 3"/>
            <p:cNvGrpSpPr/>
            <p:nvPr/>
          </p:nvGrpSpPr>
          <p:grpSpPr>
            <a:xfrm>
              <a:off x="557776" y="1640745"/>
              <a:ext cx="1961585" cy="721233"/>
              <a:chOff x="512233" y="982134"/>
              <a:chExt cx="2615447" cy="961644"/>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233" y="982134"/>
                <a:ext cx="1478280" cy="96164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36647" y="1338411"/>
                <a:ext cx="1791033" cy="172907"/>
              </a:xfrm>
              <a:prstGeom prst="rect">
                <a:avLst/>
              </a:prstGeom>
            </p:spPr>
          </p:pic>
        </p:grpSp>
        <p:grpSp>
          <p:nvGrpSpPr>
            <p:cNvPr id="5" name="Group 4"/>
            <p:cNvGrpSpPr/>
            <p:nvPr/>
          </p:nvGrpSpPr>
          <p:grpSpPr>
            <a:xfrm>
              <a:off x="557776" y="2447826"/>
              <a:ext cx="2115281" cy="716799"/>
              <a:chOff x="512233" y="2058240"/>
              <a:chExt cx="2820375" cy="955732"/>
            </a:xfrm>
          </p:grpSpPr>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2233" y="2058240"/>
                <a:ext cx="1478280" cy="955732"/>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2645" y="2361045"/>
                <a:ext cx="1999963" cy="368869"/>
              </a:xfrm>
              <a:prstGeom prst="rect">
                <a:avLst/>
              </a:prstGeom>
            </p:spPr>
          </p:pic>
        </p:grpSp>
        <p:grpSp>
          <p:nvGrpSpPr>
            <p:cNvPr id="7" name="Group 6"/>
            <p:cNvGrpSpPr/>
            <p:nvPr/>
          </p:nvGrpSpPr>
          <p:grpSpPr>
            <a:xfrm>
              <a:off x="557774" y="3252319"/>
              <a:ext cx="2156466" cy="717534"/>
              <a:chOff x="512233" y="3130900"/>
              <a:chExt cx="2875288" cy="956712"/>
            </a:xfrm>
          </p:grpSpPr>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2233" y="3130900"/>
                <a:ext cx="1478280" cy="956712"/>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12632" y="3531617"/>
                <a:ext cx="2074889" cy="174348"/>
              </a:xfrm>
              <a:prstGeom prst="rect">
                <a:avLst/>
              </a:prstGeom>
            </p:spPr>
          </p:pic>
        </p:grpSp>
        <p:grpSp>
          <p:nvGrpSpPr>
            <p:cNvPr id="21" name="Group 20"/>
            <p:cNvGrpSpPr/>
            <p:nvPr/>
          </p:nvGrpSpPr>
          <p:grpSpPr>
            <a:xfrm>
              <a:off x="557775" y="4059741"/>
              <a:ext cx="2699924" cy="712419"/>
              <a:chOff x="512233" y="4207460"/>
              <a:chExt cx="3599899" cy="949892"/>
            </a:xfrm>
          </p:grpSpPr>
          <p:pic>
            <p:nvPicPr>
              <p:cNvPr id="10" name="Picture 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2233" y="4207460"/>
                <a:ext cx="1478280" cy="949892"/>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32645" y="4558101"/>
                <a:ext cx="2779487" cy="368869"/>
              </a:xfrm>
              <a:prstGeom prst="rect">
                <a:avLst/>
              </a:prstGeom>
            </p:spPr>
          </p:pic>
        </p:grpSp>
        <p:grpSp>
          <p:nvGrpSpPr>
            <p:cNvPr id="23" name="Group 22"/>
            <p:cNvGrpSpPr/>
            <p:nvPr/>
          </p:nvGrpSpPr>
          <p:grpSpPr>
            <a:xfrm>
              <a:off x="557775" y="4861677"/>
              <a:ext cx="2663781" cy="718271"/>
              <a:chOff x="512233" y="5276709"/>
              <a:chExt cx="3551708" cy="957694"/>
            </a:xfrm>
          </p:grpSpPr>
          <p:pic>
            <p:nvPicPr>
              <p:cNvPr id="11" name="Picture 10"/>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2233" y="5276709"/>
                <a:ext cx="1478280" cy="957694"/>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40649" y="5659398"/>
                <a:ext cx="2723292" cy="368869"/>
              </a:xfrm>
              <a:prstGeom prst="rect">
                <a:avLst/>
              </a:prstGeom>
            </p:spPr>
          </p:pic>
        </p:grpSp>
        <p:grpSp>
          <p:nvGrpSpPr>
            <p:cNvPr id="27" name="Group 26"/>
            <p:cNvGrpSpPr/>
            <p:nvPr/>
          </p:nvGrpSpPr>
          <p:grpSpPr>
            <a:xfrm>
              <a:off x="4572001" y="1644060"/>
              <a:ext cx="3067256" cy="3835006"/>
              <a:chOff x="3808975" y="786809"/>
              <a:chExt cx="3067256" cy="3835006"/>
            </a:xfrm>
          </p:grpSpPr>
          <p:grpSp>
            <p:nvGrpSpPr>
              <p:cNvPr id="24" name="Group 23"/>
              <p:cNvGrpSpPr/>
              <p:nvPr/>
            </p:nvGrpSpPr>
            <p:grpSpPr>
              <a:xfrm>
                <a:off x="3808975" y="786809"/>
                <a:ext cx="2161064" cy="714602"/>
                <a:chOff x="4847167" y="986554"/>
                <a:chExt cx="2881419" cy="952803"/>
              </a:xfrm>
            </p:grpSpPr>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847167" y="986554"/>
                  <a:ext cx="1478280" cy="952803"/>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676901" y="1380067"/>
                  <a:ext cx="2051685" cy="365760"/>
                </a:xfrm>
                <a:prstGeom prst="rect">
                  <a:avLst/>
                </a:prstGeom>
              </p:spPr>
            </p:pic>
          </p:grpSp>
          <p:grpSp>
            <p:nvGrpSpPr>
              <p:cNvPr id="30" name="Group 29"/>
              <p:cNvGrpSpPr/>
              <p:nvPr/>
            </p:nvGrpSpPr>
            <p:grpSpPr>
              <a:xfrm>
                <a:off x="3808975" y="1589098"/>
                <a:ext cx="3067256" cy="719749"/>
                <a:chOff x="4847167" y="2056273"/>
                <a:chExt cx="4089675" cy="959665"/>
              </a:xfrm>
            </p:grpSpPr>
            <p:pic>
              <p:nvPicPr>
                <p:cNvPr id="13" name="Picture 12"/>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847167" y="2056273"/>
                  <a:ext cx="1478280" cy="959665"/>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686553" y="2391832"/>
                  <a:ext cx="3250289" cy="384048"/>
                </a:xfrm>
                <a:prstGeom prst="rect">
                  <a:avLst/>
                </a:prstGeom>
              </p:spPr>
            </p:pic>
          </p:grpSp>
          <p:grpSp>
            <p:nvGrpSpPr>
              <p:cNvPr id="31" name="Group 30"/>
              <p:cNvGrpSpPr/>
              <p:nvPr/>
            </p:nvGrpSpPr>
            <p:grpSpPr>
              <a:xfrm>
                <a:off x="3808975" y="2396534"/>
                <a:ext cx="2294112" cy="714602"/>
                <a:chOff x="4847167" y="3132854"/>
                <a:chExt cx="3058816" cy="952803"/>
              </a:xfrm>
            </p:grpSpPr>
            <p:pic>
              <p:nvPicPr>
                <p:cNvPr id="14" name="Picture 13"/>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847167" y="3132854"/>
                  <a:ext cx="1478280" cy="952803"/>
                </a:xfrm>
                <a:prstGeom prst="rect">
                  <a:avLst/>
                </a:prstGeom>
              </p:spPr>
            </p:pic>
            <p:pic>
              <p:nvPicPr>
                <p:cNvPr id="26" name="Picture 25"/>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672668" y="3505201"/>
                  <a:ext cx="2233315" cy="374904"/>
                </a:xfrm>
                <a:prstGeom prst="rect">
                  <a:avLst/>
                </a:prstGeom>
              </p:spPr>
            </p:pic>
          </p:grpSp>
          <p:grpSp>
            <p:nvGrpSpPr>
              <p:cNvPr id="32" name="Group 31"/>
              <p:cNvGrpSpPr/>
              <p:nvPr/>
            </p:nvGrpSpPr>
            <p:grpSpPr>
              <a:xfrm>
                <a:off x="3808975" y="3201397"/>
                <a:ext cx="2684780" cy="714602"/>
                <a:chOff x="4847167" y="4206004"/>
                <a:chExt cx="3579706" cy="952803"/>
              </a:xfrm>
            </p:grpSpPr>
            <p:pic>
              <p:nvPicPr>
                <p:cNvPr id="15" name="Picture 14"/>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847167" y="4206004"/>
                  <a:ext cx="1478280" cy="952803"/>
                </a:xfrm>
                <a:prstGeom prst="rect">
                  <a:avLst/>
                </a:prstGeom>
              </p:spPr>
            </p:pic>
            <p:pic>
              <p:nvPicPr>
                <p:cNvPr id="28" name="Picture 27"/>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5668433" y="4597400"/>
                  <a:ext cx="2758440" cy="228600"/>
                </a:xfrm>
                <a:prstGeom prst="rect">
                  <a:avLst/>
                </a:prstGeom>
              </p:spPr>
            </p:pic>
          </p:grpSp>
          <p:grpSp>
            <p:nvGrpSpPr>
              <p:cNvPr id="33" name="Group 32"/>
              <p:cNvGrpSpPr/>
              <p:nvPr/>
            </p:nvGrpSpPr>
            <p:grpSpPr>
              <a:xfrm>
                <a:off x="3808975" y="4113970"/>
                <a:ext cx="1768221" cy="507845"/>
                <a:chOff x="4847167" y="5422768"/>
                <a:chExt cx="2357628" cy="677127"/>
              </a:xfrm>
            </p:grpSpPr>
            <p:pic>
              <p:nvPicPr>
                <p:cNvPr id="16" name="Picture 1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847167" y="5422768"/>
                  <a:ext cx="1478280" cy="665576"/>
                </a:xfrm>
                <a:prstGeom prst="rect">
                  <a:avLst/>
                </a:prstGeom>
              </p:spPr>
            </p:pic>
            <p:pic>
              <p:nvPicPr>
                <p:cNvPr id="29" name="Picture 28"/>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609167" y="5685367"/>
                  <a:ext cx="1595628" cy="414528"/>
                </a:xfrm>
                <a:prstGeom prst="rect">
                  <a:avLst/>
                </a:prstGeom>
              </p:spPr>
            </p:pic>
          </p:grpSp>
        </p:grpSp>
      </p:grpSp>
      <p:pic>
        <p:nvPicPr>
          <p:cNvPr id="36" name="Picture 35">
            <a:hlinkClick r:id="rId22"/>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779655" y="5245725"/>
            <a:ext cx="1027515" cy="1027515"/>
          </a:xfrm>
          <a:prstGeom prst="rect">
            <a:avLst/>
          </a:prstGeom>
        </p:spPr>
      </p:pic>
    </p:spTree>
    <p:extLst>
      <p:ext uri="{BB962C8B-B14F-4D97-AF65-F5344CB8AC3E}">
        <p14:creationId xmlns:p14="http://schemas.microsoft.com/office/powerpoint/2010/main" val="84366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840" y="4368026"/>
            <a:ext cx="1004682" cy="965200"/>
          </a:xfrm>
          <a:prstGeom prst="rect">
            <a:avLst/>
          </a:prstGeom>
        </p:spPr>
      </p:pic>
      <p:sp>
        <p:nvSpPr>
          <p:cNvPr id="3" name="Content Placeholder 2"/>
          <p:cNvSpPr>
            <a:spLocks noGrp="1"/>
          </p:cNvSpPr>
          <p:nvPr>
            <p:ph sz="half" idx="2"/>
          </p:nvPr>
        </p:nvSpPr>
        <p:spPr>
          <a:xfrm>
            <a:off x="454262" y="3062134"/>
            <a:ext cx="7670105" cy="951066"/>
          </a:xfrm>
        </p:spPr>
        <p:txBody>
          <a:bodyPr/>
          <a:lstStyle/>
          <a:p>
            <a:r>
              <a:rPr lang="en-US" u="sng" dirty="0">
                <a:hlinkClick r:id="rId2"/>
              </a:rPr>
              <a:t>David.Rizzo@compuware.com</a:t>
            </a:r>
            <a:endParaRPr lang="en-US" u="sng" dirty="0"/>
          </a:p>
          <a:p>
            <a:r>
              <a:rPr lang="en-US" dirty="0">
                <a:solidFill>
                  <a:schemeClr val="tx2"/>
                </a:solidFill>
              </a:rPr>
              <a:t>Twitter: </a:t>
            </a:r>
            <a:r>
              <a:rPr lang="en-US" dirty="0">
                <a:solidFill>
                  <a:schemeClr val="tx2"/>
                </a:solidFill>
                <a:hlinkClick r:id="rId4" invalidUrl="https://twitter.com/search?q=david rizzo&amp;src=typd"/>
              </a:rPr>
              <a:t>@dfrizzo1</a:t>
            </a:r>
            <a:endParaRPr lang="en-US" dirty="0">
              <a:solidFill>
                <a:schemeClr val="tx2"/>
              </a:solidFill>
            </a:endParaRPr>
          </a:p>
        </p:txBody>
      </p:sp>
      <p:sp>
        <p:nvSpPr>
          <p:cNvPr id="2" name="Text Placeholder 1"/>
          <p:cNvSpPr>
            <a:spLocks noGrp="1"/>
          </p:cNvSpPr>
          <p:nvPr>
            <p:ph type="body" idx="1"/>
          </p:nvPr>
        </p:nvSpPr>
        <p:spPr>
          <a:xfrm>
            <a:off x="442503" y="1657482"/>
            <a:ext cx="8229600" cy="1007078"/>
          </a:xfrm>
        </p:spPr>
        <p:txBody>
          <a:bodyPr/>
          <a:lstStyle/>
          <a:p>
            <a:r>
              <a:rPr lang="en-US" dirty="0"/>
              <a:t>Questions</a:t>
            </a:r>
          </a:p>
        </p:txBody>
      </p:sp>
      <p:pic>
        <p:nvPicPr>
          <p:cNvPr id="5" name="Picture 4">
            <a:hlinkClick r:id="rId5" invalidUrl="https://twitter.com/search?q=david rizzo&amp;src=typd"/>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49205" y="4398506"/>
            <a:ext cx="1149789" cy="934720"/>
          </a:xfrm>
          <a:prstGeom prst="rect">
            <a:avLst/>
          </a:prstGeom>
        </p:spPr>
      </p:pic>
    </p:spTree>
    <p:extLst>
      <p:ext uri="{BB962C8B-B14F-4D97-AF65-F5344CB8AC3E}">
        <p14:creationId xmlns:p14="http://schemas.microsoft.com/office/powerpoint/2010/main" val="183360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59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did </a:t>
            </a:r>
            <a:endParaRPr lang="en-US" dirty="0"/>
          </a:p>
        </p:txBody>
      </p:sp>
      <p:sp>
        <p:nvSpPr>
          <p:cNvPr id="3" name="Content Placeholder 2"/>
          <p:cNvSpPr>
            <a:spLocks noGrp="1"/>
          </p:cNvSpPr>
          <p:nvPr>
            <p:ph idx="1"/>
          </p:nvPr>
        </p:nvSpPr>
        <p:spPr/>
        <p:txBody>
          <a:bodyPr/>
          <a:lstStyle/>
          <a:p>
            <a:r>
              <a:rPr lang="en-US" dirty="0" smtClean="0"/>
              <a:t>Single pipeline for all development teams </a:t>
            </a:r>
          </a:p>
          <a:p>
            <a:r>
              <a:rPr lang="en-US" dirty="0" smtClean="0"/>
              <a:t>Automated testing framework</a:t>
            </a:r>
          </a:p>
          <a:p>
            <a:pPr lvl="1"/>
            <a:r>
              <a:rPr lang="en-US" dirty="0" smtClean="0"/>
              <a:t>Stopped development other than critical PRMs to build automated tests </a:t>
            </a:r>
          </a:p>
          <a:p>
            <a:r>
              <a:rPr lang="en-US" dirty="0" smtClean="0"/>
              <a:t>Added products a few at a time to add the product, and the team into the “environment” and culture </a:t>
            </a:r>
            <a:endParaRPr lang="en-US" dirty="0"/>
          </a:p>
        </p:txBody>
      </p:sp>
      <p:sp>
        <p:nvSpPr>
          <p:cNvPr id="4" name="Slide Number Placeholder 3"/>
          <p:cNvSpPr>
            <a:spLocks noGrp="1"/>
          </p:cNvSpPr>
          <p:nvPr>
            <p:ph type="sldNum" sz="quarter" idx="4294967295"/>
          </p:nvPr>
        </p:nvSpPr>
        <p:spPr>
          <a:xfrm>
            <a:off x="8537575" y="5680075"/>
            <a:ext cx="400050" cy="274638"/>
          </a:xfrm>
          <a:prstGeom prst="rect">
            <a:avLst/>
          </a:prstGeom>
        </p:spPr>
        <p:txBody>
          <a:bodyPr/>
          <a:lstStyle/>
          <a:p>
            <a:fld id="{A849C28E-12A3-47FF-9E6E-A6E9234B32E0}" type="slidenum">
              <a:rPr lang="en-US" altLang="en-US" smtClean="0"/>
              <a:pPr/>
              <a:t>4</a:t>
            </a:fld>
            <a:endParaRPr lang="en-US" altLang="en-US"/>
          </a:p>
        </p:txBody>
      </p:sp>
    </p:spTree>
    <p:extLst>
      <p:ext uri="{BB962C8B-B14F-4D97-AF65-F5344CB8AC3E}">
        <p14:creationId xmlns:p14="http://schemas.microsoft.com/office/powerpoint/2010/main" val="71873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p:cNvSpPr/>
          <p:nvPr/>
        </p:nvSpPr>
        <p:spPr>
          <a:xfrm>
            <a:off x="5439141" y="1603220"/>
            <a:ext cx="1530023" cy="166446"/>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r>
              <a:rPr lang="en-US" sz="900" dirty="0"/>
              <a:t>IBM Application Discovery</a:t>
            </a:r>
            <a:endParaRPr lang="en-US" sz="900" dirty="0"/>
          </a:p>
        </p:txBody>
      </p:sp>
      <p:sp>
        <p:nvSpPr>
          <p:cNvPr id="5" name="Rounded Rectangle 4"/>
          <p:cNvSpPr/>
          <p:nvPr/>
        </p:nvSpPr>
        <p:spPr>
          <a:xfrm>
            <a:off x="1796392" y="1596987"/>
            <a:ext cx="1742778" cy="106223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796392" y="3273535"/>
            <a:ext cx="5153532" cy="28425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Eclipse</a:t>
            </a:r>
            <a:endParaRPr lang="en-US" sz="900" dirty="0"/>
          </a:p>
        </p:txBody>
      </p:sp>
      <p:sp>
        <p:nvSpPr>
          <p:cNvPr id="9" name="Rounded Rectangle 8"/>
          <p:cNvSpPr/>
          <p:nvPr/>
        </p:nvSpPr>
        <p:spPr>
          <a:xfrm>
            <a:off x="1844274" y="1801835"/>
            <a:ext cx="1694896" cy="198013"/>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IBM Developer for z Systems</a:t>
            </a:r>
            <a:endParaRPr lang="en-US" sz="900" dirty="0"/>
          </a:p>
        </p:txBody>
      </p:sp>
      <p:sp>
        <p:nvSpPr>
          <p:cNvPr id="10" name="Rounded Rectangle 9"/>
          <p:cNvSpPr/>
          <p:nvPr/>
        </p:nvSpPr>
        <p:spPr>
          <a:xfrm>
            <a:off x="2021869" y="1587560"/>
            <a:ext cx="1464758" cy="18249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b="1" dirty="0">
                <a:solidFill>
                  <a:srgbClr val="000000"/>
                </a:solidFill>
              </a:rPr>
              <a:t>ADF for z Systems</a:t>
            </a:r>
            <a:endParaRPr lang="en-US" sz="1000" b="1" dirty="0">
              <a:solidFill>
                <a:srgbClr val="000000"/>
              </a:solidFill>
            </a:endParaRPr>
          </a:p>
        </p:txBody>
      </p:sp>
      <p:sp>
        <p:nvSpPr>
          <p:cNvPr id="11" name="Rounded Rectangle 10"/>
          <p:cNvSpPr/>
          <p:nvPr/>
        </p:nvSpPr>
        <p:spPr>
          <a:xfrm>
            <a:off x="1843171" y="2396416"/>
            <a:ext cx="1695998" cy="18857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App Performance Analyzer</a:t>
            </a:r>
            <a:endParaRPr lang="en-US" sz="900" dirty="0"/>
          </a:p>
        </p:txBody>
      </p:sp>
      <p:sp>
        <p:nvSpPr>
          <p:cNvPr id="13" name="Rounded Rectangle 12"/>
          <p:cNvSpPr/>
          <p:nvPr/>
        </p:nvSpPr>
        <p:spPr>
          <a:xfrm>
            <a:off x="1843171" y="2209932"/>
            <a:ext cx="1695998" cy="16497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File Manager for z/OS</a:t>
            </a:r>
            <a:endParaRPr lang="en-US" sz="900" dirty="0"/>
          </a:p>
        </p:txBody>
      </p:sp>
      <p:sp>
        <p:nvSpPr>
          <p:cNvPr id="14" name="Rounded Rectangle 13"/>
          <p:cNvSpPr/>
          <p:nvPr/>
        </p:nvSpPr>
        <p:spPr>
          <a:xfrm>
            <a:off x="1844273" y="2009273"/>
            <a:ext cx="1694896" cy="19123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Fault Analyzer for z/OS </a:t>
            </a:r>
            <a:endParaRPr lang="en-US" sz="900" dirty="0"/>
          </a:p>
        </p:txBody>
      </p:sp>
      <p:sp>
        <p:nvSpPr>
          <p:cNvPr id="15" name="Rounded Rectangle 14"/>
          <p:cNvSpPr/>
          <p:nvPr/>
        </p:nvSpPr>
        <p:spPr>
          <a:xfrm>
            <a:off x="5439138" y="2508062"/>
            <a:ext cx="1530023" cy="167389"/>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Data Studio</a:t>
            </a:r>
            <a:endParaRPr lang="en-US" sz="900" dirty="0"/>
          </a:p>
        </p:txBody>
      </p:sp>
      <p:sp>
        <p:nvSpPr>
          <p:cNvPr id="16" name="Rounded Rectangle 15"/>
          <p:cNvSpPr/>
          <p:nvPr/>
        </p:nvSpPr>
        <p:spPr>
          <a:xfrm>
            <a:off x="5439140" y="1982961"/>
            <a:ext cx="1530022" cy="153243"/>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z/OS Connect EE</a:t>
            </a:r>
            <a:endParaRPr lang="en-US" sz="900" dirty="0"/>
          </a:p>
        </p:txBody>
      </p:sp>
      <p:sp>
        <p:nvSpPr>
          <p:cNvPr id="20" name="Rounded Rectangle 19"/>
          <p:cNvSpPr/>
          <p:nvPr/>
        </p:nvSpPr>
        <p:spPr>
          <a:xfrm>
            <a:off x="3568613" y="1794920"/>
            <a:ext cx="1842696" cy="147782"/>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CICS Configuration Manager</a:t>
            </a:r>
            <a:endParaRPr lang="en-US" sz="900" dirty="0"/>
          </a:p>
        </p:txBody>
      </p:sp>
      <p:sp>
        <p:nvSpPr>
          <p:cNvPr id="34" name="Rounded Rectangle 33"/>
          <p:cNvSpPr/>
          <p:nvPr/>
        </p:nvSpPr>
        <p:spPr>
          <a:xfrm>
            <a:off x="3565889" y="2125194"/>
            <a:ext cx="1845420" cy="173524"/>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CICS Deployment Assistant</a:t>
            </a:r>
            <a:endParaRPr lang="en-US" sz="900" dirty="0"/>
          </a:p>
        </p:txBody>
      </p:sp>
      <p:sp>
        <p:nvSpPr>
          <p:cNvPr id="35" name="Rounded Rectangle 34"/>
          <p:cNvSpPr/>
          <p:nvPr/>
        </p:nvSpPr>
        <p:spPr>
          <a:xfrm>
            <a:off x="3565889" y="1959444"/>
            <a:ext cx="1845420" cy="147205"/>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CICS Interdependency Analyzer</a:t>
            </a:r>
            <a:endParaRPr lang="en-US" sz="900" dirty="0"/>
          </a:p>
        </p:txBody>
      </p:sp>
      <p:sp>
        <p:nvSpPr>
          <p:cNvPr id="36" name="Rounded Rectangle 35"/>
          <p:cNvSpPr/>
          <p:nvPr/>
        </p:nvSpPr>
        <p:spPr>
          <a:xfrm>
            <a:off x="3568615" y="1603703"/>
            <a:ext cx="1842695" cy="161180"/>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CICS Performance Analyzer</a:t>
            </a:r>
            <a:endParaRPr lang="en-US" sz="900" dirty="0"/>
          </a:p>
        </p:txBody>
      </p:sp>
      <p:sp>
        <p:nvSpPr>
          <p:cNvPr id="37" name="Rounded Rectangle 36"/>
          <p:cNvSpPr/>
          <p:nvPr/>
        </p:nvSpPr>
        <p:spPr>
          <a:xfrm>
            <a:off x="3567000" y="2512501"/>
            <a:ext cx="1834882" cy="144366"/>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CICS Explorer</a:t>
            </a:r>
            <a:endParaRPr lang="en-US" sz="900" dirty="0"/>
          </a:p>
        </p:txBody>
      </p:sp>
      <p:sp>
        <p:nvSpPr>
          <p:cNvPr id="38" name="Rounded Rectangle 37"/>
          <p:cNvSpPr/>
          <p:nvPr/>
        </p:nvSpPr>
        <p:spPr>
          <a:xfrm>
            <a:off x="3565889" y="2318347"/>
            <a:ext cx="1845420" cy="175079"/>
          </a:xfrm>
          <a:prstGeom prst="roundRect">
            <a:avLst/>
          </a:prstGeom>
          <a:solidFill>
            <a:srgbClr val="6666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CICS Transaction Gateway</a:t>
            </a:r>
            <a:endParaRPr lang="en-US" sz="900" dirty="0"/>
          </a:p>
        </p:txBody>
      </p:sp>
      <p:sp>
        <p:nvSpPr>
          <p:cNvPr id="46" name="Rounded Rectangle 45"/>
          <p:cNvSpPr/>
          <p:nvPr/>
        </p:nvSpPr>
        <p:spPr>
          <a:xfrm>
            <a:off x="5439139" y="2326423"/>
            <a:ext cx="1530023" cy="16826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MQ Explorer</a:t>
            </a:r>
            <a:endParaRPr lang="en-US" sz="900" dirty="0"/>
          </a:p>
        </p:txBody>
      </p:sp>
      <p:sp>
        <p:nvSpPr>
          <p:cNvPr id="50" name="Rounded Rectangle 49"/>
          <p:cNvSpPr/>
          <p:nvPr/>
        </p:nvSpPr>
        <p:spPr>
          <a:xfrm>
            <a:off x="5439140" y="1796244"/>
            <a:ext cx="1530023" cy="162992"/>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Rational Team Concert</a:t>
            </a:r>
            <a:endParaRPr lang="en-US" sz="900" dirty="0"/>
          </a:p>
        </p:txBody>
      </p:sp>
      <p:sp>
        <p:nvSpPr>
          <p:cNvPr id="51" name="Rounded Rectangle 50"/>
          <p:cNvSpPr/>
          <p:nvPr/>
        </p:nvSpPr>
        <p:spPr>
          <a:xfrm>
            <a:off x="5439140" y="2155086"/>
            <a:ext cx="1530023" cy="153178"/>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t>IMS Explorer</a:t>
            </a:r>
            <a:endParaRPr lang="en-US" sz="900" dirty="0"/>
          </a:p>
        </p:txBody>
      </p:sp>
      <p:sp>
        <p:nvSpPr>
          <p:cNvPr id="68" name="Rounded Rectangle 67"/>
          <p:cNvSpPr/>
          <p:nvPr/>
        </p:nvSpPr>
        <p:spPr>
          <a:xfrm>
            <a:off x="1796392" y="2972648"/>
            <a:ext cx="5172768" cy="26803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z/OS Explorer</a:t>
            </a:r>
            <a:endParaRPr lang="en-US" sz="1000" dirty="0"/>
          </a:p>
        </p:txBody>
      </p:sp>
      <p:sp>
        <p:nvSpPr>
          <p:cNvPr id="74" name="Curved Right Arrow 73"/>
          <p:cNvSpPr/>
          <p:nvPr/>
        </p:nvSpPr>
        <p:spPr>
          <a:xfrm>
            <a:off x="1796393" y="3753190"/>
            <a:ext cx="760743" cy="479342"/>
          </a:xfrm>
          <a:prstGeom prst="curvedRightArrow">
            <a:avLst>
              <a:gd name="adj1" fmla="val 25000"/>
              <a:gd name="adj2" fmla="val 45790"/>
              <a:gd name="adj3" fmla="val 25000"/>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urved Left Arrow 74"/>
          <p:cNvSpPr/>
          <p:nvPr/>
        </p:nvSpPr>
        <p:spPr>
          <a:xfrm>
            <a:off x="6091680" y="3750987"/>
            <a:ext cx="858244" cy="487973"/>
          </a:xfrm>
          <a:prstGeom prst="curvedLeftArrow">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6" name="Picture 7"/>
          <p:cNvPicPr>
            <a:picLocks noChangeAspect="1" noChangeArrowheads="1"/>
          </p:cNvPicPr>
          <p:nvPr/>
        </p:nvPicPr>
        <p:blipFill>
          <a:blip r:embed="rId2"/>
          <a:srcRect/>
          <a:stretch>
            <a:fillRect/>
          </a:stretch>
        </p:blipFill>
        <p:spPr bwMode="auto">
          <a:xfrm>
            <a:off x="3438217" y="4012120"/>
            <a:ext cx="590989" cy="114068"/>
          </a:xfrm>
          <a:prstGeom prst="rect">
            <a:avLst/>
          </a:prstGeom>
          <a:noFill/>
          <a:ln w="9525">
            <a:noFill/>
            <a:miter lim="800000"/>
            <a:headEnd/>
            <a:tailEnd/>
          </a:ln>
          <a:effectLst/>
        </p:spPr>
      </p:pic>
      <p:pic>
        <p:nvPicPr>
          <p:cNvPr id="77" name="Picture 8"/>
          <p:cNvPicPr>
            <a:picLocks noChangeAspect="1" noChangeArrowheads="1"/>
          </p:cNvPicPr>
          <p:nvPr/>
        </p:nvPicPr>
        <p:blipFill>
          <a:blip r:embed="rId3"/>
          <a:srcRect/>
          <a:stretch>
            <a:fillRect/>
          </a:stretch>
        </p:blipFill>
        <p:spPr bwMode="auto">
          <a:xfrm>
            <a:off x="5375383" y="4015707"/>
            <a:ext cx="690500" cy="108159"/>
          </a:xfrm>
          <a:prstGeom prst="rect">
            <a:avLst/>
          </a:prstGeom>
          <a:noFill/>
          <a:ln w="9525">
            <a:noFill/>
            <a:miter lim="800000"/>
            <a:headEnd/>
            <a:tailEnd/>
          </a:ln>
          <a:effectLst/>
        </p:spPr>
      </p:pic>
      <p:pic>
        <p:nvPicPr>
          <p:cNvPr id="78" name="Picture 77"/>
          <p:cNvPicPr>
            <a:picLocks noChangeAspect="1" noChangeArrowheads="1"/>
          </p:cNvPicPr>
          <p:nvPr/>
        </p:nvPicPr>
        <p:blipFill>
          <a:blip r:embed="rId4"/>
          <a:srcRect/>
          <a:stretch>
            <a:fillRect/>
          </a:stretch>
        </p:blipFill>
        <p:spPr bwMode="auto">
          <a:xfrm>
            <a:off x="4064918" y="3984514"/>
            <a:ext cx="664911" cy="172366"/>
          </a:xfrm>
          <a:prstGeom prst="rect">
            <a:avLst/>
          </a:prstGeom>
          <a:noFill/>
          <a:ln w="9525">
            <a:noFill/>
            <a:miter lim="800000"/>
            <a:headEnd/>
            <a:tailEnd/>
          </a:ln>
          <a:effectLst/>
        </p:spPr>
      </p:pic>
      <p:pic>
        <p:nvPicPr>
          <p:cNvPr id="79" name="Picture 3"/>
          <p:cNvPicPr>
            <a:picLocks noChangeAspect="1" noChangeArrowheads="1"/>
          </p:cNvPicPr>
          <p:nvPr/>
        </p:nvPicPr>
        <p:blipFill>
          <a:blip r:embed="rId5"/>
          <a:srcRect/>
          <a:stretch>
            <a:fillRect/>
          </a:stretch>
        </p:blipFill>
        <p:spPr bwMode="auto">
          <a:xfrm>
            <a:off x="2691171" y="3984522"/>
            <a:ext cx="706855" cy="170531"/>
          </a:xfrm>
          <a:prstGeom prst="rect">
            <a:avLst/>
          </a:prstGeom>
          <a:noFill/>
          <a:ln w="9525">
            <a:noFill/>
            <a:miter lim="800000"/>
            <a:headEnd/>
            <a:tailEnd/>
          </a:ln>
          <a:effectLst/>
        </p:spPr>
      </p:pic>
      <p:pic>
        <p:nvPicPr>
          <p:cNvPr id="80" name="Picture 4"/>
          <p:cNvPicPr>
            <a:picLocks noChangeAspect="1" noChangeArrowheads="1"/>
          </p:cNvPicPr>
          <p:nvPr/>
        </p:nvPicPr>
        <p:blipFill>
          <a:blip r:embed="rId6"/>
          <a:srcRect/>
          <a:stretch>
            <a:fillRect/>
          </a:stretch>
        </p:blipFill>
        <p:spPr bwMode="auto">
          <a:xfrm>
            <a:off x="4721667" y="3992861"/>
            <a:ext cx="653717" cy="173374"/>
          </a:xfrm>
          <a:prstGeom prst="rect">
            <a:avLst/>
          </a:prstGeom>
          <a:noFill/>
          <a:ln w="9525">
            <a:noFill/>
            <a:miter lim="800000"/>
            <a:headEnd/>
            <a:tailEnd/>
          </a:ln>
          <a:effectLst/>
        </p:spPr>
      </p:pic>
      <p:pic>
        <p:nvPicPr>
          <p:cNvPr id="81" name="Picture 6"/>
          <p:cNvPicPr>
            <a:picLocks noChangeAspect="1" noChangeArrowheads="1"/>
          </p:cNvPicPr>
          <p:nvPr/>
        </p:nvPicPr>
        <p:blipFill>
          <a:blip r:embed="rId7"/>
          <a:srcRect/>
          <a:stretch>
            <a:fillRect/>
          </a:stretch>
        </p:blipFill>
        <p:spPr bwMode="auto">
          <a:xfrm>
            <a:off x="2667782" y="3752802"/>
            <a:ext cx="3313253" cy="177231"/>
          </a:xfrm>
          <a:prstGeom prst="rect">
            <a:avLst/>
          </a:prstGeom>
          <a:noFill/>
          <a:ln w="9525">
            <a:noFill/>
            <a:miter lim="800000"/>
            <a:headEnd/>
            <a:tailEnd/>
          </a:ln>
          <a:effectLst/>
        </p:spPr>
      </p:pic>
      <p:sp>
        <p:nvSpPr>
          <p:cNvPr id="82" name="TextBox 81"/>
          <p:cNvSpPr txBox="1"/>
          <p:nvPr/>
        </p:nvSpPr>
        <p:spPr>
          <a:xfrm>
            <a:off x="2596624" y="4174583"/>
            <a:ext cx="3495057" cy="430887"/>
          </a:xfrm>
          <a:prstGeom prst="rect">
            <a:avLst/>
          </a:prstGeom>
          <a:noFill/>
        </p:spPr>
        <p:txBody>
          <a:bodyPr wrap="square" rtlCol="0">
            <a:spAutoFit/>
          </a:bodyPr>
          <a:lstStyle/>
          <a:p>
            <a:pPr algn="ctr"/>
            <a:r>
              <a:rPr lang="en-US" sz="1100" b="1" dirty="0"/>
              <a:t>IBM z Systems Continuous Integration &amp; Delivery</a:t>
            </a:r>
            <a:endParaRPr lang="en-US" sz="1100" b="1" dirty="0"/>
          </a:p>
        </p:txBody>
      </p:sp>
      <p:sp>
        <p:nvSpPr>
          <p:cNvPr id="27" name="TextBox 26"/>
          <p:cNvSpPr txBox="1"/>
          <p:nvPr/>
        </p:nvSpPr>
        <p:spPr>
          <a:xfrm>
            <a:off x="1770537" y="2716709"/>
            <a:ext cx="5211393" cy="847619"/>
          </a:xfrm>
          <a:prstGeom prst="rect">
            <a:avLst/>
          </a:prstGeom>
          <a:noFill/>
          <a:ln w="19050">
            <a:solidFill>
              <a:schemeClr val="tx1"/>
            </a:solidFill>
          </a:ln>
        </p:spPr>
        <p:txBody>
          <a:bodyPr wrap="square" rtlCol="0">
            <a:spAutoFit/>
          </a:bodyPr>
          <a:lstStyle/>
          <a:p>
            <a:pPr algn="ctr"/>
            <a:r>
              <a:rPr lang="en-US" sz="1100" b="1" dirty="0"/>
              <a:t>Common Integration Platform</a:t>
            </a:r>
          </a:p>
          <a:p>
            <a:pPr algn="ctr"/>
            <a:endParaRPr lang="en-US" sz="900" b="1" dirty="0"/>
          </a:p>
          <a:p>
            <a:pPr algn="ctr"/>
            <a:endParaRPr lang="en-US" sz="900" b="1" dirty="0"/>
          </a:p>
          <a:p>
            <a:pPr algn="ctr"/>
            <a:endParaRPr lang="en-US" sz="900" b="1" dirty="0"/>
          </a:p>
          <a:p>
            <a:pPr algn="ctr"/>
            <a:endParaRPr lang="en-US" sz="1100" b="1" dirty="0"/>
          </a:p>
        </p:txBody>
      </p:sp>
      <p:sp>
        <p:nvSpPr>
          <p:cNvPr id="99" name="Rectangle 2"/>
          <p:cNvSpPr>
            <a:spLocks noGrp="1" noChangeArrowheads="1"/>
          </p:cNvSpPr>
          <p:nvPr>
            <p:ph type="title"/>
          </p:nvPr>
        </p:nvSpPr>
        <p:spPr>
          <a:xfrm>
            <a:off x="0" y="902251"/>
            <a:ext cx="8686800" cy="720197"/>
          </a:xfrm>
        </p:spPr>
        <p:txBody>
          <a:bodyPr>
            <a:normAutofit fontScale="90000"/>
          </a:bodyPr>
          <a:lstStyle/>
          <a:p>
            <a:pPr algn="ctr"/>
            <a:r>
              <a:rPr lang="en-US" sz="2000" dirty="0">
                <a:solidFill>
                  <a:schemeClr val="tx1"/>
                </a:solidFill>
                <a:latin typeface="Century Gothic" charset="0"/>
                <a:ea typeface="Century Gothic" charset="0"/>
                <a:cs typeface="Century Gothic" charset="0"/>
              </a:rPr>
              <a:t/>
            </a:r>
            <a:br>
              <a:rPr lang="en-US" sz="2000" dirty="0">
                <a:solidFill>
                  <a:schemeClr val="tx1"/>
                </a:solidFill>
                <a:latin typeface="Century Gothic" charset="0"/>
                <a:ea typeface="Century Gothic" charset="0"/>
                <a:cs typeface="Century Gothic" charset="0"/>
              </a:rPr>
            </a:br>
            <a:r>
              <a:rPr lang="en-US" sz="2000" dirty="0">
                <a:solidFill>
                  <a:schemeClr val="tx1"/>
                </a:solidFill>
                <a:latin typeface="Century Gothic" charset="0"/>
                <a:ea typeface="Century Gothic" charset="0"/>
                <a:cs typeface="Century Gothic" charset="0"/>
              </a:rPr>
              <a:t>IBM </a:t>
            </a:r>
            <a:r>
              <a:rPr lang="en-US" sz="2000" dirty="0">
                <a:solidFill>
                  <a:schemeClr val="tx1"/>
                </a:solidFill>
                <a:latin typeface="Century Gothic" charset="0"/>
                <a:ea typeface="Century Gothic" charset="0"/>
                <a:cs typeface="Century Gothic" charset="0"/>
              </a:rPr>
              <a:t>Explorer for z/OS </a:t>
            </a:r>
            <a:r>
              <a:rPr lang="en-US" sz="2000" u="sng" dirty="0">
                <a:solidFill>
                  <a:schemeClr val="tx1"/>
                </a:solidFill>
                <a:latin typeface="Century Gothic" charset="0"/>
                <a:ea typeface="Century Gothic" charset="0"/>
                <a:cs typeface="Century Gothic" charset="0"/>
              </a:rPr>
              <a:t>Aqua</a:t>
            </a:r>
            <a:r>
              <a:rPr lang="en-US" sz="2000" dirty="0">
                <a:solidFill>
                  <a:schemeClr val="tx1"/>
                </a:solidFill>
                <a:latin typeface="Century Gothic" charset="0"/>
                <a:ea typeface="Century Gothic" charset="0"/>
                <a:cs typeface="Century Gothic" charset="0"/>
              </a:rPr>
              <a:t> </a:t>
            </a:r>
            <a:r>
              <a:rPr lang="en-US" sz="2000" b="1" dirty="0">
                <a:solidFill>
                  <a:schemeClr val="tx1"/>
                </a:solidFill>
                <a:latin typeface="Century Gothic" charset="0"/>
                <a:ea typeface="Century Gothic" charset="0"/>
                <a:cs typeface="Century Gothic" charset="0"/>
              </a:rPr>
              <a:t>2016</a:t>
            </a:r>
            <a:r>
              <a:rPr lang="en-US" sz="2000" dirty="0">
                <a:solidFill>
                  <a:schemeClr val="tx1"/>
                </a:solidFill>
                <a:latin typeface="Century Gothic" charset="0"/>
                <a:ea typeface="Century Gothic" charset="0"/>
                <a:cs typeface="Century Gothic" charset="0"/>
              </a:rPr>
              <a:t> </a:t>
            </a:r>
            <a:r>
              <a:rPr lang="en-US" sz="2000" dirty="0">
                <a:solidFill>
                  <a:schemeClr val="tx1"/>
                </a:solidFill>
                <a:latin typeface="Century Gothic" charset="0"/>
                <a:ea typeface="Century Gothic" charset="0"/>
                <a:cs typeface="Century Gothic" charset="0"/>
              </a:rPr>
              <a:t/>
            </a:r>
            <a:br>
              <a:rPr lang="en-US" sz="2000" dirty="0">
                <a:solidFill>
                  <a:schemeClr val="tx1"/>
                </a:solidFill>
                <a:latin typeface="Century Gothic" charset="0"/>
                <a:ea typeface="Century Gothic" charset="0"/>
                <a:cs typeface="Century Gothic" charset="0"/>
              </a:rPr>
            </a:br>
            <a:endParaRPr lang="en-US" sz="2000" dirty="0">
              <a:solidFill>
                <a:schemeClr val="tx1"/>
              </a:solidFill>
              <a:latin typeface="Century Gothic" charset="0"/>
              <a:ea typeface="Century Gothic" charset="0"/>
              <a:cs typeface="Century Gothic" charset="0"/>
            </a:endParaRPr>
          </a:p>
        </p:txBody>
      </p:sp>
      <p:pic>
        <p:nvPicPr>
          <p:cNvPr id="100" name="Picture 99"/>
          <p:cNvPicPr>
            <a:picLocks noChangeAspect="1"/>
          </p:cNvPicPr>
          <p:nvPr/>
        </p:nvPicPr>
        <p:blipFill>
          <a:blip r:embed="rId8"/>
          <a:stretch>
            <a:fillRect/>
          </a:stretch>
        </p:blipFill>
        <p:spPr>
          <a:xfrm>
            <a:off x="174660" y="939275"/>
            <a:ext cx="1103918" cy="519348"/>
          </a:xfrm>
          <a:prstGeom prst="rect">
            <a:avLst/>
          </a:prstGeom>
        </p:spPr>
      </p:pic>
      <p:sp>
        <p:nvSpPr>
          <p:cNvPr id="101" name="TextBox 100"/>
          <p:cNvSpPr txBox="1"/>
          <p:nvPr/>
        </p:nvSpPr>
        <p:spPr>
          <a:xfrm>
            <a:off x="7006576" y="2009273"/>
            <a:ext cx="2252662" cy="1339850"/>
          </a:xfrm>
          <a:prstGeom prst="rect">
            <a:avLst/>
          </a:prstGeom>
          <a:noFill/>
          <a:ln>
            <a:noFill/>
            <a:prstDash val="dash"/>
          </a:ln>
        </p:spPr>
        <p:txBody>
          <a:bodyPr>
            <a:spAutoFit/>
          </a:bodyPr>
          <a:lstStyle/>
          <a:p>
            <a:pPr algn="ctr" eaLnBrk="1" hangingPunct="1">
              <a:defRPr/>
            </a:pPr>
            <a:r>
              <a:rPr lang="en-US" sz="900" b="1" dirty="0">
                <a:latin typeface="Calibri" charset="0"/>
                <a:ea typeface="Calibri" charset="0"/>
                <a:cs typeface="Calibri" charset="0"/>
              </a:rPr>
              <a:t>Facts &amp; Figures</a:t>
            </a:r>
          </a:p>
          <a:p>
            <a:pPr marL="171450" indent="-171450">
              <a:buFont typeface="Arial" charset="0"/>
              <a:buChar char="•"/>
              <a:defRPr/>
            </a:pPr>
            <a:r>
              <a:rPr lang="en-US" sz="900" dirty="0">
                <a:latin typeface="Calibri" charset="0"/>
                <a:ea typeface="Calibri" charset="0"/>
                <a:cs typeface="Calibri" charset="0"/>
              </a:rPr>
              <a:t>94 releases, 17 products, 13 deploys</a:t>
            </a:r>
          </a:p>
          <a:p>
            <a:pPr marL="171450" indent="-171450">
              <a:buFont typeface="Arial" charset="0"/>
              <a:buChar char="•"/>
              <a:defRPr/>
            </a:pPr>
            <a:r>
              <a:rPr lang="en-US" sz="900" dirty="0">
                <a:latin typeface="Calibri" charset="0"/>
                <a:ea typeface="Calibri" charset="0"/>
                <a:cs typeface="Calibri" charset="0"/>
              </a:rPr>
              <a:t>Major  Release: 12-18 to 3-5 mths</a:t>
            </a:r>
          </a:p>
          <a:p>
            <a:pPr marL="171450" indent="-171450">
              <a:buFont typeface="Arial" charset="0"/>
              <a:buChar char="•"/>
              <a:defRPr/>
            </a:pPr>
            <a:r>
              <a:rPr lang="en-US" sz="900" dirty="0">
                <a:latin typeface="Calibri" charset="0"/>
                <a:ea typeface="Calibri" charset="0"/>
                <a:cs typeface="Calibri" charset="0"/>
              </a:rPr>
              <a:t>FixPak: 4-6 mths to 1 mth</a:t>
            </a:r>
          </a:p>
          <a:p>
            <a:pPr marL="171450" indent="-171450">
              <a:buFont typeface="Arial" charset="0"/>
              <a:buChar char="•"/>
              <a:defRPr/>
            </a:pPr>
            <a:r>
              <a:rPr lang="en-US" sz="900" dirty="0">
                <a:latin typeface="Calibri" charset="0"/>
                <a:ea typeface="Calibri" charset="0"/>
                <a:cs typeface="Calibri" charset="0"/>
              </a:rPr>
              <a:t>30% build time improvement</a:t>
            </a:r>
          </a:p>
          <a:p>
            <a:pPr marL="171450" indent="-171450">
              <a:buFont typeface="Arial" charset="0"/>
              <a:buChar char="•"/>
              <a:defRPr/>
            </a:pPr>
            <a:r>
              <a:rPr lang="en-US" sz="900" dirty="0">
                <a:latin typeface="Calibri" charset="0"/>
                <a:ea typeface="Calibri" charset="0"/>
                <a:cs typeface="Calibri" charset="0"/>
              </a:rPr>
              <a:t>80% deploy time improvement</a:t>
            </a:r>
          </a:p>
          <a:p>
            <a:pPr marL="171450" indent="-171450">
              <a:buFont typeface="Arial" charset="0"/>
              <a:buChar char="•"/>
              <a:defRPr/>
            </a:pPr>
            <a:r>
              <a:rPr lang="en-US" sz="900" dirty="0">
                <a:latin typeface="Calibri" charset="0"/>
                <a:ea typeface="Calibri" charset="0"/>
                <a:cs typeface="Calibri" charset="0"/>
              </a:rPr>
              <a:t>Single build, test, deploy infrastructure</a:t>
            </a:r>
          </a:p>
          <a:p>
            <a:pPr marL="171450" indent="-171450">
              <a:buFont typeface="Arial" charset="0"/>
              <a:buChar char="•"/>
              <a:defRPr/>
            </a:pPr>
            <a:r>
              <a:rPr lang="en-US" sz="900" dirty="0">
                <a:latin typeface="Calibri" charset="0"/>
                <a:ea typeface="Calibri" charset="0"/>
                <a:cs typeface="Calibri" charset="0"/>
              </a:rPr>
              <a:t>Single product repository</a:t>
            </a:r>
          </a:p>
          <a:p>
            <a:pPr marL="171450" indent="-171450">
              <a:buFont typeface="Arial" charset="0"/>
              <a:buChar char="•"/>
              <a:defRPr/>
            </a:pPr>
            <a:r>
              <a:rPr lang="en-US" sz="900" dirty="0">
                <a:latin typeface="Calibri" charset="0"/>
                <a:ea typeface="Calibri" charset="0"/>
                <a:cs typeface="Calibri" charset="0"/>
              </a:rPr>
              <a:t>Single customer-facing dW site </a:t>
            </a:r>
          </a:p>
        </p:txBody>
      </p:sp>
      <p:pic>
        <p:nvPicPr>
          <p:cNvPr id="29" name="Picture 28"/>
          <p:cNvPicPr>
            <a:picLocks noChangeAspect="1"/>
          </p:cNvPicPr>
          <p:nvPr/>
        </p:nvPicPr>
        <p:blipFill>
          <a:blip r:embed="rId9"/>
          <a:stretch>
            <a:fillRect/>
          </a:stretch>
        </p:blipFill>
        <p:spPr>
          <a:xfrm>
            <a:off x="1979177" y="4518232"/>
            <a:ext cx="4768571" cy="1484459"/>
          </a:xfrm>
          <a:prstGeom prst="rect">
            <a:avLst/>
          </a:prstGeom>
        </p:spPr>
      </p:pic>
      <p:sp>
        <p:nvSpPr>
          <p:cNvPr id="30" name="TextBox 29"/>
          <p:cNvSpPr txBox="1"/>
          <p:nvPr/>
        </p:nvSpPr>
        <p:spPr>
          <a:xfrm rot="1269843">
            <a:off x="7212208" y="3879494"/>
            <a:ext cx="1713661" cy="400110"/>
          </a:xfrm>
          <a:prstGeom prst="rect">
            <a:avLst/>
          </a:prstGeom>
          <a:noFill/>
          <a:ln w="25400">
            <a:solidFill>
              <a:srgbClr val="FF0000"/>
            </a:solidFill>
          </a:ln>
        </p:spPr>
        <p:txBody>
          <a:bodyPr wrap="square" rtlCol="0">
            <a:spAutoFit/>
          </a:bodyPr>
          <a:lstStyle/>
          <a:p>
            <a:pPr algn="ctr"/>
            <a:r>
              <a:rPr lang="en-US" sz="2000" b="1" dirty="0">
                <a:solidFill>
                  <a:srgbClr val="FF0000"/>
                </a:solidFill>
              </a:rPr>
              <a:t>Delivered!</a:t>
            </a:r>
            <a:endParaRPr lang="en-US" sz="2000" b="1" dirty="0">
              <a:solidFill>
                <a:srgbClr val="FF0000"/>
              </a:solidFill>
            </a:endParaRPr>
          </a:p>
        </p:txBody>
      </p:sp>
      <p:pic>
        <p:nvPicPr>
          <p:cNvPr id="39" name="Content Placeholder 4"/>
          <p:cNvPicPr>
            <a:picLocks noGrp="1" noChangeAspect="1"/>
          </p:cNvPicPr>
          <p:nvPr>
            <p:ph idx="1"/>
          </p:nvPr>
        </p:nvPicPr>
        <p:blipFill>
          <a:blip r:embed="rId10"/>
          <a:stretch>
            <a:fillRect/>
          </a:stretch>
        </p:blipFill>
        <p:spPr>
          <a:xfrm>
            <a:off x="6942853" y="872057"/>
            <a:ext cx="2126114" cy="685310"/>
          </a:xfrm>
          <a:prstGeom prst="rect">
            <a:avLst/>
          </a:prstGeom>
        </p:spPr>
      </p:pic>
      <p:sp>
        <p:nvSpPr>
          <p:cNvPr id="3" name="TextBox 2"/>
          <p:cNvSpPr txBox="1"/>
          <p:nvPr/>
        </p:nvSpPr>
        <p:spPr>
          <a:xfrm>
            <a:off x="8005910" y="871574"/>
            <a:ext cx="711460" cy="400110"/>
          </a:xfrm>
          <a:prstGeom prst="rect">
            <a:avLst/>
          </a:prstGeom>
          <a:noFill/>
        </p:spPr>
        <p:txBody>
          <a:bodyPr wrap="square" rtlCol="0">
            <a:spAutoFit/>
          </a:bodyPr>
          <a:lstStyle/>
          <a:p>
            <a:r>
              <a:rPr lang="en-US" sz="1000" b="1" dirty="0"/>
              <a:t>4Q 2016</a:t>
            </a:r>
            <a:endParaRPr lang="en-US" sz="1000" b="1" dirty="0"/>
          </a:p>
        </p:txBody>
      </p:sp>
    </p:spTree>
    <p:extLst>
      <p:ext uri="{BB962C8B-B14F-4D97-AF65-F5344CB8AC3E}">
        <p14:creationId xmlns:p14="http://schemas.microsoft.com/office/powerpoint/2010/main" val="25946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success factors  </a:t>
            </a:r>
            <a:endParaRPr lang="en-US" dirty="0"/>
          </a:p>
        </p:txBody>
      </p:sp>
      <p:sp>
        <p:nvSpPr>
          <p:cNvPr id="3" name="Content Placeholder 2"/>
          <p:cNvSpPr>
            <a:spLocks noGrp="1"/>
          </p:cNvSpPr>
          <p:nvPr>
            <p:ph idx="1"/>
          </p:nvPr>
        </p:nvSpPr>
        <p:spPr/>
        <p:txBody>
          <a:bodyPr/>
          <a:lstStyle/>
          <a:p>
            <a:r>
              <a:rPr lang="en-US" dirty="0" smtClean="0"/>
              <a:t>Learned from those that had already transitioned</a:t>
            </a:r>
          </a:p>
          <a:p>
            <a:pPr lvl="1"/>
            <a:r>
              <a:rPr lang="en-US" dirty="0" smtClean="0"/>
              <a:t>CICS team started in 2005 with transition</a:t>
            </a:r>
          </a:p>
          <a:p>
            <a:r>
              <a:rPr lang="en-US" dirty="0" smtClean="0"/>
              <a:t>Spent the time to work across teams</a:t>
            </a:r>
          </a:p>
          <a:p>
            <a:r>
              <a:rPr lang="en-US" dirty="0" smtClean="0"/>
              <a:t>Appropriate retrospectives to improve process and improve team collaboration</a:t>
            </a:r>
          </a:p>
          <a:p>
            <a:r>
              <a:rPr lang="en-US" dirty="0" smtClean="0"/>
              <a:t>Management support for time to improve </a:t>
            </a:r>
          </a:p>
        </p:txBody>
      </p:sp>
      <p:sp>
        <p:nvSpPr>
          <p:cNvPr id="4" name="Slide Number Placeholder 3"/>
          <p:cNvSpPr>
            <a:spLocks noGrp="1"/>
          </p:cNvSpPr>
          <p:nvPr>
            <p:ph type="sldNum" sz="quarter" idx="4294967295"/>
          </p:nvPr>
        </p:nvSpPr>
        <p:spPr>
          <a:xfrm>
            <a:off x="8537575" y="5680075"/>
            <a:ext cx="400050" cy="274638"/>
          </a:xfrm>
          <a:prstGeom prst="rect">
            <a:avLst/>
          </a:prstGeom>
        </p:spPr>
        <p:txBody>
          <a:bodyPr/>
          <a:lstStyle/>
          <a:p>
            <a:fld id="{A849C28E-12A3-47FF-9E6E-A6E9234B32E0}" type="slidenum">
              <a:rPr lang="en-US" altLang="en-US" smtClean="0"/>
              <a:pPr/>
              <a:t>6</a:t>
            </a:fld>
            <a:endParaRPr lang="en-US" altLang="en-US"/>
          </a:p>
        </p:txBody>
      </p:sp>
    </p:spTree>
    <p:extLst>
      <p:ext uri="{BB962C8B-B14F-4D97-AF65-F5344CB8AC3E}">
        <p14:creationId xmlns:p14="http://schemas.microsoft.com/office/powerpoint/2010/main" val="141643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1524000" y="145991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75" name="TextBox 2"/>
          <p:cNvSpPr txBox="1">
            <a:spLocks noChangeArrowheads="1"/>
          </p:cNvSpPr>
          <p:nvPr/>
        </p:nvSpPr>
        <p:spPr bwMode="auto">
          <a:xfrm>
            <a:off x="6494743" y="3381375"/>
            <a:ext cx="1318310" cy="1038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GB" altLang="en-US" dirty="0"/>
              <a:t>Agile Teams</a:t>
            </a:r>
          </a:p>
          <a:p>
            <a:pPr marL="128588" indent="-128588">
              <a:buFont typeface="Arial" panose="020B0604020202020204" pitchFamily="34" charset="0"/>
              <a:buChar char="•"/>
              <a:defRPr/>
            </a:pPr>
            <a:r>
              <a:rPr lang="en-GB" altLang="en-US" sz="900" dirty="0"/>
              <a:t>Multi-disciplined</a:t>
            </a:r>
          </a:p>
          <a:p>
            <a:pPr marL="128588" indent="-128588">
              <a:buFont typeface="Arial" panose="020B0604020202020204" pitchFamily="34" charset="0"/>
              <a:buChar char="•"/>
              <a:defRPr/>
            </a:pPr>
            <a:r>
              <a:rPr lang="en-GB" altLang="en-US" sz="900" dirty="0"/>
              <a:t>Self organised</a:t>
            </a:r>
          </a:p>
          <a:p>
            <a:pPr marL="128588" indent="-128588">
              <a:buFont typeface="Arial" panose="020B0604020202020204" pitchFamily="34" charset="0"/>
              <a:buChar char="•"/>
              <a:defRPr/>
            </a:pPr>
            <a:r>
              <a:rPr lang="en-GB" altLang="en-US" sz="900" dirty="0"/>
              <a:t>Trusted</a:t>
            </a:r>
          </a:p>
          <a:p>
            <a:pPr marL="128588" indent="-128588">
              <a:buFont typeface="Arial" panose="020B0604020202020204" pitchFamily="34" charset="0"/>
              <a:buChar char="•"/>
              <a:defRPr/>
            </a:pPr>
            <a:r>
              <a:rPr lang="en-GB" altLang="en-US" sz="900" dirty="0"/>
              <a:t>Accept change</a:t>
            </a:r>
          </a:p>
          <a:p>
            <a:pPr marL="128588" indent="-128588">
              <a:buFont typeface="Arial" panose="020B0604020202020204" pitchFamily="34" charset="0"/>
              <a:buChar char="•"/>
              <a:defRPr/>
            </a:pPr>
            <a:r>
              <a:rPr lang="en-GB" altLang="en-US" sz="900" dirty="0"/>
              <a:t>Iterative development</a:t>
            </a:r>
          </a:p>
        </p:txBody>
      </p:sp>
      <p:sp>
        <p:nvSpPr>
          <p:cNvPr id="3076" name="TextBox 3"/>
          <p:cNvSpPr txBox="1">
            <a:spLocks noChangeArrowheads="1"/>
          </p:cNvSpPr>
          <p:nvPr/>
        </p:nvSpPr>
        <p:spPr bwMode="auto">
          <a:xfrm>
            <a:off x="4991101" y="4981576"/>
            <a:ext cx="4104085" cy="969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lvl1pPr>
              <a:defRPr sz="2800">
                <a:solidFill>
                  <a:schemeClr val="tx1"/>
                </a:solidFill>
                <a:latin typeface="Calibri" charset="0"/>
                <a:ea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r>
              <a:rPr lang="en-GB" sz="1400"/>
              <a:t>Automated Pipeline</a:t>
            </a:r>
          </a:p>
          <a:p>
            <a:pPr eaLnBrk="1" hangingPunct="1">
              <a:buFont typeface="Arial" charset="0"/>
              <a:buChar char="•"/>
            </a:pPr>
            <a:r>
              <a:rPr lang="en-GB" sz="900"/>
              <a:t>Fully automated Build, Deploy, Test</a:t>
            </a:r>
          </a:p>
          <a:p>
            <a:pPr eaLnBrk="1" hangingPunct="1">
              <a:buFont typeface="Arial" charset="0"/>
              <a:buChar char="•"/>
            </a:pPr>
            <a:r>
              <a:rPr lang="en-GB" sz="900"/>
              <a:t>Continuous Integration of new code</a:t>
            </a:r>
          </a:p>
          <a:p>
            <a:pPr eaLnBrk="1" hangingPunct="1">
              <a:buFont typeface="Arial" charset="0"/>
              <a:buChar char="•"/>
            </a:pPr>
            <a:r>
              <a:rPr lang="en-GB" sz="900"/>
              <a:t>Modern plug-in based tooling – all tools integrate enabling extensive automation </a:t>
            </a:r>
          </a:p>
          <a:p>
            <a:pPr eaLnBrk="1" hangingPunct="1">
              <a:buFont typeface="Arial" charset="0"/>
              <a:buChar char="•"/>
            </a:pPr>
            <a:r>
              <a:rPr lang="en-GB" sz="900"/>
              <a:t>Reliable, high quality automated test cases</a:t>
            </a:r>
          </a:p>
          <a:p>
            <a:pPr eaLnBrk="1" hangingPunct="1">
              <a:buFont typeface="Arial" charset="0"/>
              <a:buChar char="•"/>
            </a:pPr>
            <a:r>
              <a:rPr lang="en-GB" sz="900"/>
              <a:t>A Beta build every day – enables early demonstration of working code</a:t>
            </a:r>
          </a:p>
        </p:txBody>
      </p:sp>
      <p:sp>
        <p:nvSpPr>
          <p:cNvPr id="2053" name="TextBox 4"/>
          <p:cNvSpPr txBox="1">
            <a:spLocks noChangeArrowheads="1"/>
          </p:cNvSpPr>
          <p:nvPr/>
        </p:nvSpPr>
        <p:spPr bwMode="auto">
          <a:xfrm>
            <a:off x="735807" y="4013599"/>
            <a:ext cx="2278856" cy="423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en-GB" altLang="en-US" sz="1400" dirty="0"/>
              <a:t>CICS Continuous Delivery</a:t>
            </a:r>
          </a:p>
          <a:p>
            <a:pPr marL="128588" indent="-128588">
              <a:lnSpc>
                <a:spcPct val="100000"/>
              </a:lnSpc>
              <a:spcBef>
                <a:spcPct val="0"/>
              </a:spcBef>
              <a:defRPr/>
            </a:pPr>
            <a:r>
              <a:rPr lang="en-GB" altLang="en-US" sz="900" dirty="0"/>
              <a:t>New function delivered quarterly</a:t>
            </a:r>
          </a:p>
        </p:txBody>
      </p:sp>
      <p:sp>
        <p:nvSpPr>
          <p:cNvPr id="3078" name="TextBox 5"/>
          <p:cNvSpPr txBox="1">
            <a:spLocks noChangeArrowheads="1"/>
          </p:cNvSpPr>
          <p:nvPr/>
        </p:nvSpPr>
        <p:spPr bwMode="auto">
          <a:xfrm>
            <a:off x="923926" y="1976438"/>
            <a:ext cx="2263379" cy="7617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GB" altLang="en-US" dirty="0"/>
              <a:t>CICS Offering Management</a:t>
            </a:r>
          </a:p>
          <a:p>
            <a:pPr marL="128588" indent="-128588">
              <a:buFont typeface="Arial" panose="020B0604020202020204" pitchFamily="34" charset="0"/>
              <a:buChar char="•"/>
              <a:defRPr/>
            </a:pPr>
            <a:r>
              <a:rPr lang="en-GB" altLang="en-US" sz="900" dirty="0"/>
              <a:t>Assessing the market need all year round</a:t>
            </a:r>
          </a:p>
        </p:txBody>
      </p:sp>
      <p:sp>
        <p:nvSpPr>
          <p:cNvPr id="3079" name="TextBox 6"/>
          <p:cNvSpPr txBox="1">
            <a:spLocks noChangeArrowheads="1"/>
          </p:cNvSpPr>
          <p:nvPr/>
        </p:nvSpPr>
        <p:spPr bwMode="auto">
          <a:xfrm>
            <a:off x="6393657" y="1491854"/>
            <a:ext cx="2701529" cy="1038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GB" altLang="en-US" dirty="0"/>
              <a:t>CICS Design Partnership Forum</a:t>
            </a:r>
          </a:p>
          <a:p>
            <a:pPr marL="128588" indent="-128588">
              <a:buFont typeface="Arial" panose="020B0604020202020204" pitchFamily="34" charset="0"/>
              <a:buChar char="•"/>
              <a:defRPr/>
            </a:pPr>
            <a:r>
              <a:rPr lang="en-GB" altLang="en-US" sz="900" dirty="0"/>
              <a:t>Frequent, early feedback </a:t>
            </a:r>
          </a:p>
          <a:p>
            <a:pPr marL="128588" indent="-128588">
              <a:buFont typeface="Arial" panose="020B0604020202020204" pitchFamily="34" charset="0"/>
              <a:buChar char="•"/>
              <a:defRPr/>
            </a:pPr>
            <a:r>
              <a:rPr lang="en-GB" altLang="en-US" sz="900" dirty="0"/>
              <a:t>Over 30 major CICS customers attending weekly </a:t>
            </a:r>
          </a:p>
          <a:p>
            <a:pPr lvl="1" indent="0">
              <a:defRPr/>
            </a:pPr>
            <a:r>
              <a:rPr lang="en-GB" altLang="en-US" sz="900" dirty="0"/>
              <a:t>playbacks</a:t>
            </a:r>
          </a:p>
        </p:txBody>
      </p:sp>
      <p:sp>
        <p:nvSpPr>
          <p:cNvPr id="3080" name="TextBox 7"/>
          <p:cNvSpPr txBox="1">
            <a:spLocks noChangeArrowheads="1"/>
          </p:cNvSpPr>
          <p:nvPr/>
        </p:nvSpPr>
        <p:spPr bwMode="auto">
          <a:xfrm>
            <a:off x="1357313" y="875111"/>
            <a:ext cx="7242572" cy="622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GB" altLang="en-US" dirty="0">
                <a:solidFill>
                  <a:schemeClr val="accent2">
                    <a:lumMod val="75000"/>
                  </a:schemeClr>
                </a:solidFill>
              </a:rPr>
              <a:t>CICS end-to-end </a:t>
            </a:r>
            <a:r>
              <a:rPr lang="en-GB" altLang="en-US" dirty="0" err="1">
                <a:solidFill>
                  <a:schemeClr val="accent2">
                    <a:lumMod val="75000"/>
                  </a:schemeClr>
                </a:solidFill>
              </a:rPr>
              <a:t>DevOps</a:t>
            </a:r>
            <a:r>
              <a:rPr lang="en-GB" altLang="en-US" dirty="0">
                <a:solidFill>
                  <a:schemeClr val="accent2">
                    <a:lumMod val="75000"/>
                  </a:schemeClr>
                </a:solidFill>
              </a:rPr>
              <a:t> </a:t>
            </a:r>
            <a:r>
              <a:rPr lang="en-GB" altLang="en-US" dirty="0">
                <a:solidFill>
                  <a:schemeClr val="accent2">
                    <a:lumMod val="75000"/>
                  </a:schemeClr>
                </a:solidFill>
              </a:rPr>
              <a:t>Development  </a:t>
            </a:r>
          </a:p>
          <a:p>
            <a:pPr eaLnBrk="1" hangingPunct="1">
              <a:defRPr/>
            </a:pPr>
            <a:r>
              <a:rPr lang="en-GB" altLang="en-US" dirty="0">
                <a:solidFill>
                  <a:schemeClr val="accent2">
                    <a:lumMod val="75000"/>
                  </a:schemeClr>
                </a:solidFill>
              </a:rPr>
              <a:t>Applying </a:t>
            </a:r>
            <a:r>
              <a:rPr lang="en-GB" altLang="en-US" dirty="0">
                <a:solidFill>
                  <a:schemeClr val="accent2">
                    <a:lumMod val="75000"/>
                  </a:schemeClr>
                </a:solidFill>
              </a:rPr>
              <a:t>Design Thinking and Continuous Integration  </a:t>
            </a:r>
          </a:p>
        </p:txBody>
      </p:sp>
      <p:sp>
        <p:nvSpPr>
          <p:cNvPr id="9" name="Curved Down Arrow 8"/>
          <p:cNvSpPr/>
          <p:nvPr/>
        </p:nvSpPr>
        <p:spPr>
          <a:xfrm rot="17566196">
            <a:off x="3986214" y="4267202"/>
            <a:ext cx="573881" cy="276225"/>
          </a:xfrm>
          <a:prstGeom prst="curved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GB">
              <a:solidFill>
                <a:schemeClr val="tx1"/>
              </a:solidFill>
            </a:endParaRPr>
          </a:p>
        </p:txBody>
      </p:sp>
      <p:sp>
        <p:nvSpPr>
          <p:cNvPr id="2058" name="TextBox 9"/>
          <p:cNvSpPr txBox="1">
            <a:spLocks noChangeArrowheads="1"/>
          </p:cNvSpPr>
          <p:nvPr/>
        </p:nvSpPr>
        <p:spPr bwMode="auto">
          <a:xfrm>
            <a:off x="4489847" y="3839766"/>
            <a:ext cx="917446" cy="4847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0" tIns="34290" rIns="68580" bIns="34290">
            <a:spAutoFit/>
          </a:bodyPr>
          <a:lstStyle>
            <a:lvl1pPr>
              <a:defRPr sz="2800">
                <a:solidFill>
                  <a:schemeClr val="tx1"/>
                </a:solidFill>
                <a:latin typeface="Calibri" charset="0"/>
                <a:ea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r>
              <a:rPr lang="en-GB" sz="900"/>
              <a:t>Weekly</a:t>
            </a:r>
          </a:p>
          <a:p>
            <a:pPr eaLnBrk="1" hangingPunct="1"/>
            <a:r>
              <a:rPr lang="en-GB" sz="900"/>
              <a:t>Playbacks</a:t>
            </a:r>
          </a:p>
          <a:p>
            <a:pPr eaLnBrk="1" hangingPunct="1"/>
            <a:r>
              <a:rPr lang="en-GB" sz="900"/>
              <a:t>To stake-holders</a:t>
            </a:r>
          </a:p>
        </p:txBody>
      </p:sp>
      <p:sp>
        <p:nvSpPr>
          <p:cNvPr id="11" name="Curved Left Arrow 10"/>
          <p:cNvSpPr/>
          <p:nvPr/>
        </p:nvSpPr>
        <p:spPr>
          <a:xfrm rot="1740000">
            <a:off x="4811318" y="4296966"/>
            <a:ext cx="220265" cy="540544"/>
          </a:xfrm>
          <a:prstGeom prst="curvedLef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GB">
              <a:solidFill>
                <a:schemeClr val="tx1"/>
              </a:solidFill>
            </a:endParaRPr>
          </a:p>
        </p:txBody>
      </p:sp>
      <p:sp>
        <p:nvSpPr>
          <p:cNvPr id="12" name="Curved Down Arrow 11"/>
          <p:cNvSpPr/>
          <p:nvPr/>
        </p:nvSpPr>
        <p:spPr>
          <a:xfrm rot="17566196">
            <a:off x="4704755" y="2171106"/>
            <a:ext cx="572690" cy="276225"/>
          </a:xfrm>
          <a:prstGeom prst="curved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GB">
              <a:solidFill>
                <a:schemeClr val="tx1"/>
              </a:solidFill>
            </a:endParaRPr>
          </a:p>
        </p:txBody>
      </p:sp>
      <p:sp>
        <p:nvSpPr>
          <p:cNvPr id="2061" name="TextBox 12"/>
          <p:cNvSpPr txBox="1">
            <a:spLocks noChangeArrowheads="1"/>
          </p:cNvSpPr>
          <p:nvPr/>
        </p:nvSpPr>
        <p:spPr bwMode="auto">
          <a:xfrm>
            <a:off x="4985148" y="2572941"/>
            <a:ext cx="437748" cy="377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0" tIns="34290" rIns="68580" bIns="34290">
            <a:spAutoFit/>
          </a:bodyPr>
          <a:lstStyle>
            <a:lvl1pPr>
              <a:defRPr sz="2800">
                <a:solidFill>
                  <a:schemeClr val="tx1"/>
                </a:solidFill>
                <a:latin typeface="Calibri" charset="0"/>
                <a:ea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r>
              <a:rPr lang="en-GB" sz="900"/>
              <a:t>Refine</a:t>
            </a:r>
          </a:p>
          <a:p>
            <a:pPr eaLnBrk="1" hangingPunct="1"/>
            <a:endParaRPr lang="en-GB" sz="1100"/>
          </a:p>
        </p:txBody>
      </p:sp>
      <p:sp>
        <p:nvSpPr>
          <p:cNvPr id="14" name="Curved Left Arrow 13"/>
          <p:cNvSpPr/>
          <p:nvPr/>
        </p:nvSpPr>
        <p:spPr>
          <a:xfrm rot="1740000">
            <a:off x="5472113" y="2258616"/>
            <a:ext cx="220266" cy="540544"/>
          </a:xfrm>
          <a:prstGeom prst="curved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GB">
              <a:solidFill>
                <a:schemeClr val="tx1"/>
              </a:solidFill>
            </a:endParaRPr>
          </a:p>
        </p:txBody>
      </p:sp>
      <p:cxnSp>
        <p:nvCxnSpPr>
          <p:cNvPr id="4" name="Straight Arrow Connector 3"/>
          <p:cNvCxnSpPr/>
          <p:nvPr/>
        </p:nvCxnSpPr>
        <p:spPr>
          <a:xfrm flipH="1">
            <a:off x="6034089" y="1674020"/>
            <a:ext cx="390525" cy="138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2058" idx="0"/>
          </p:cNvCxnSpPr>
          <p:nvPr/>
        </p:nvCxnSpPr>
        <p:spPr>
          <a:xfrm flipH="1">
            <a:off x="4948570" y="1674020"/>
            <a:ext cx="1476044" cy="2165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
          <p:cNvSpPr txBox="1">
            <a:spLocks noChangeArrowheads="1"/>
          </p:cNvSpPr>
          <p:nvPr/>
        </p:nvSpPr>
        <p:spPr bwMode="auto">
          <a:xfrm>
            <a:off x="7717514" y="3395664"/>
            <a:ext cx="1510670" cy="900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GB" altLang="en-US" dirty="0"/>
              <a:t>Agile Artefacts</a:t>
            </a:r>
          </a:p>
          <a:p>
            <a:pPr marL="128588" indent="-128588">
              <a:buFont typeface="Arial" panose="020B0604020202020204" pitchFamily="34" charset="0"/>
              <a:buChar char="•"/>
              <a:defRPr/>
            </a:pPr>
            <a:r>
              <a:rPr lang="en-GB" altLang="en-US" sz="900" dirty="0"/>
              <a:t>Epics</a:t>
            </a:r>
          </a:p>
          <a:p>
            <a:pPr marL="128588" indent="-128588">
              <a:buFont typeface="Arial" panose="020B0604020202020204" pitchFamily="34" charset="0"/>
              <a:buChar char="•"/>
              <a:defRPr/>
            </a:pPr>
            <a:r>
              <a:rPr lang="en-GB" altLang="en-US" sz="900" dirty="0"/>
              <a:t>Stories/Story Pts</a:t>
            </a:r>
          </a:p>
          <a:p>
            <a:pPr marL="128588" indent="-128588">
              <a:buFont typeface="Arial" panose="020B0604020202020204" pitchFamily="34" charset="0"/>
              <a:buChar char="•"/>
              <a:defRPr/>
            </a:pPr>
            <a:r>
              <a:rPr lang="en-GB" altLang="en-US" sz="900" dirty="0"/>
              <a:t>Burn down</a:t>
            </a:r>
          </a:p>
          <a:p>
            <a:pPr marL="128588" indent="-128588">
              <a:buFont typeface="Arial" panose="020B0604020202020204" pitchFamily="34" charset="0"/>
              <a:buChar char="•"/>
              <a:defRPr/>
            </a:pPr>
            <a:r>
              <a:rPr lang="en-GB" altLang="en-US" sz="900" dirty="0"/>
              <a:t>Prioritised backlogs</a:t>
            </a:r>
          </a:p>
        </p:txBody>
      </p:sp>
    </p:spTree>
    <p:extLst>
      <p:ext uri="{BB962C8B-B14F-4D97-AF65-F5344CB8AC3E}">
        <p14:creationId xmlns:p14="http://schemas.microsoft.com/office/powerpoint/2010/main" val="2141890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ChangeArrowheads="1"/>
          </p:cNvSpPr>
          <p:nvPr/>
        </p:nvSpPr>
        <p:spPr bwMode="auto">
          <a:xfrm>
            <a:off x="3000376" y="916783"/>
            <a:ext cx="4596225"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GB" altLang="en-US" dirty="0">
                <a:solidFill>
                  <a:schemeClr val="accent2">
                    <a:lumMod val="75000"/>
                  </a:schemeClr>
                </a:solidFill>
              </a:rPr>
              <a:t>Continuous </a:t>
            </a:r>
            <a:r>
              <a:rPr lang="en-GB" altLang="en-US" dirty="0">
                <a:solidFill>
                  <a:schemeClr val="accent2">
                    <a:lumMod val="75000"/>
                  </a:schemeClr>
                </a:solidFill>
              </a:rPr>
              <a:t>Integration working for CICS on </a:t>
            </a:r>
            <a:r>
              <a:rPr lang="en-GB" altLang="en-US" dirty="0" err="1">
                <a:solidFill>
                  <a:schemeClr val="accent2">
                    <a:lumMod val="75000"/>
                  </a:schemeClr>
                </a:solidFill>
              </a:rPr>
              <a:t>zOS</a:t>
            </a:r>
            <a:endParaRPr lang="en-GB" altLang="en-US" dirty="0">
              <a:solidFill>
                <a:schemeClr val="accent2">
                  <a:lumMod val="75000"/>
                </a:schemeClr>
              </a:solidFill>
            </a:endParaRPr>
          </a:p>
        </p:txBody>
      </p:sp>
      <p:graphicFrame>
        <p:nvGraphicFramePr>
          <p:cNvPr id="3" name="Diagram 2"/>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5973" y="3361136"/>
            <a:ext cx="2221706" cy="1121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7"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3425" y="3826669"/>
            <a:ext cx="1785938" cy="119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8" name="Picture 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049567" y="4363641"/>
            <a:ext cx="1884759" cy="1139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9"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85825" y="916781"/>
            <a:ext cx="1828800" cy="15109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5973366" y="1587738"/>
            <a:ext cx="3105150" cy="900246"/>
          </a:xfrm>
          <a:prstGeom prst="rect">
            <a:avLst/>
          </a:prstGeom>
          <a:noFill/>
        </p:spPr>
        <p:txBody>
          <a:bodyPr lIns="68580" tIns="34290" rIns="68580" bIns="34290">
            <a:spAutoFit/>
          </a:bodyPr>
          <a:lstStyle/>
          <a:p>
            <a:pPr marL="128588" indent="-128588">
              <a:buFont typeface="Arial" panose="020B0604020202020204" pitchFamily="34" charset="0"/>
              <a:buChar char="•"/>
              <a:defRPr/>
            </a:pPr>
            <a:r>
              <a:rPr lang="en-GB" sz="900" b="1" dirty="0">
                <a:solidFill>
                  <a:schemeClr val="accent2">
                    <a:lumMod val="75000"/>
                  </a:schemeClr>
                </a:solidFill>
              </a:rPr>
              <a:t>On Demand </a:t>
            </a:r>
            <a:r>
              <a:rPr lang="en-GB" sz="900" dirty="0"/>
              <a:t>locally build, deploy, validate new code.            </a:t>
            </a:r>
          </a:p>
          <a:p>
            <a:pPr marL="128588" indent="-128588">
              <a:buFont typeface="Arial" panose="020B0604020202020204" pitchFamily="34" charset="0"/>
              <a:buChar char="•"/>
              <a:defRPr/>
            </a:pPr>
            <a:r>
              <a:rPr lang="en-GB" sz="900" dirty="0"/>
              <a:t>Parallel testing on </a:t>
            </a:r>
            <a:r>
              <a:rPr lang="en-GB" sz="900" dirty="0" err="1"/>
              <a:t>zOS</a:t>
            </a:r>
            <a:r>
              <a:rPr lang="en-GB" sz="900" dirty="0"/>
              <a:t> enables rapid feedback to developers (&lt; 30minutes)</a:t>
            </a:r>
          </a:p>
          <a:p>
            <a:pPr marL="128588" indent="-128588">
              <a:buFont typeface="Arial" panose="020B0604020202020204" pitchFamily="34" charset="0"/>
              <a:buChar char="•"/>
              <a:defRPr/>
            </a:pPr>
            <a:r>
              <a:rPr lang="en-GB" sz="900" dirty="0"/>
              <a:t>Defects identified and resolved before entering pipeline</a:t>
            </a:r>
          </a:p>
        </p:txBody>
      </p:sp>
      <p:sp>
        <p:nvSpPr>
          <p:cNvPr id="4106" name="TextBox 9"/>
          <p:cNvSpPr txBox="1">
            <a:spLocks noChangeArrowheads="1"/>
          </p:cNvSpPr>
          <p:nvPr/>
        </p:nvSpPr>
        <p:spPr bwMode="auto">
          <a:xfrm>
            <a:off x="6713936" y="3159919"/>
            <a:ext cx="2364581" cy="62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lvl1pPr>
              <a:defRPr sz="2800">
                <a:solidFill>
                  <a:schemeClr val="tx1"/>
                </a:solidFill>
                <a:latin typeface="Calibri" charset="0"/>
                <a:ea typeface="ＭＳ Ｐゴシック" charset="0"/>
              </a:defRPr>
            </a:lvl1pPr>
            <a:lvl2pPr marL="742950" indent="-2857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eaLnBrk="1" hangingPunct="1"/>
            <a:r>
              <a:rPr lang="en-GB" sz="900" b="1"/>
              <a:t>Continuous Integration</a:t>
            </a:r>
          </a:p>
          <a:p>
            <a:pPr eaLnBrk="1" hangingPunct="1">
              <a:buFont typeface="Arial" charset="0"/>
              <a:buChar char="•"/>
            </a:pPr>
            <a:r>
              <a:rPr lang="en-GB" sz="900" b="1">
                <a:solidFill>
                  <a:srgbClr val="C55A11"/>
                </a:solidFill>
              </a:rPr>
              <a:t>Every 30 minutes </a:t>
            </a:r>
            <a:r>
              <a:rPr lang="en-GB" sz="900"/>
              <a:t>Jenkins ‘pulls’ code into the build pipeline </a:t>
            </a:r>
            <a:r>
              <a:rPr lang="en-GB" sz="900" u="sng"/>
              <a:t>only if</a:t>
            </a:r>
            <a:r>
              <a:rPr lang="en-GB" sz="900"/>
              <a:t> ‘shift left’ tests pass.</a:t>
            </a:r>
          </a:p>
          <a:p>
            <a:pPr eaLnBrk="1" hangingPunct="1">
              <a:buFont typeface="Arial" charset="0"/>
              <a:buChar char="•"/>
            </a:pPr>
            <a:r>
              <a:rPr lang="en-GB" sz="900"/>
              <a:t>REJECT code that is breaking build/tests.</a:t>
            </a:r>
          </a:p>
        </p:txBody>
      </p:sp>
      <p:sp>
        <p:nvSpPr>
          <p:cNvPr id="2" name="TextBox 1"/>
          <p:cNvSpPr txBox="1"/>
          <p:nvPr/>
        </p:nvSpPr>
        <p:spPr>
          <a:xfrm>
            <a:off x="25004" y="5068491"/>
            <a:ext cx="3390900" cy="762000"/>
          </a:xfrm>
          <a:prstGeom prst="rect">
            <a:avLst/>
          </a:prstGeom>
          <a:noFill/>
        </p:spPr>
        <p:txBody>
          <a:bodyPr lIns="68580" tIns="34290" rIns="68580" bIns="34290">
            <a:spAutoFit/>
          </a:bodyPr>
          <a:lstStyle>
            <a:lvl1pPr marL="171450" indent="-171450">
              <a:defRPr>
                <a:solidFill>
                  <a:schemeClr val="tx1"/>
                </a:solidFill>
                <a:latin typeface="Calibri" charset="0"/>
                <a:ea typeface="ＭＳ Ｐゴシック" charset="0"/>
              </a:defRPr>
            </a:lvl1pPr>
            <a:lvl2pPr marL="628650" indent="-1714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buFont typeface="Arial" charset="0"/>
              <a:buChar char="•"/>
            </a:pPr>
            <a:r>
              <a:rPr lang="en-GB" sz="900"/>
              <a:t>High quality, extensive automated regression test applications </a:t>
            </a:r>
          </a:p>
          <a:p>
            <a:pPr>
              <a:buFont typeface="Arial" charset="0"/>
              <a:buChar char="•"/>
            </a:pPr>
            <a:r>
              <a:rPr lang="en-GB" sz="900"/>
              <a:t>High pass rate as ‘shift left’ prevented promotion of bad code</a:t>
            </a:r>
          </a:p>
          <a:p>
            <a:pPr>
              <a:buFont typeface="Arial" charset="0"/>
              <a:buChar char="•"/>
            </a:pPr>
            <a:r>
              <a:rPr lang="en-GB" sz="900"/>
              <a:t>Priority given to resolving pipeline failures (rare)</a:t>
            </a:r>
          </a:p>
          <a:p>
            <a:pPr>
              <a:buFont typeface="Arial" charset="0"/>
              <a:buChar char="•"/>
            </a:pPr>
            <a:r>
              <a:rPr lang="en-GB" sz="900" b="1">
                <a:solidFill>
                  <a:srgbClr val="C55A11"/>
                </a:solidFill>
              </a:rPr>
              <a:t>‘Beta quality’ builds created </a:t>
            </a:r>
            <a:r>
              <a:rPr lang="en-GB" sz="900" b="1" u="sng">
                <a:solidFill>
                  <a:srgbClr val="C55A11"/>
                </a:solidFill>
              </a:rPr>
              <a:t>daily</a:t>
            </a:r>
          </a:p>
          <a:p>
            <a:pPr lvl="1">
              <a:buFont typeface="Arial" charset="0"/>
              <a:buChar char="•"/>
            </a:pPr>
            <a:r>
              <a:rPr lang="en-GB" sz="900"/>
              <a:t>Enables early stakeholder feedback - essential for Agile</a:t>
            </a:r>
          </a:p>
        </p:txBody>
      </p:sp>
      <p:sp>
        <p:nvSpPr>
          <p:cNvPr id="3083" name="TextBox 3"/>
          <p:cNvSpPr txBox="1">
            <a:spLocks noChangeArrowheads="1"/>
          </p:cNvSpPr>
          <p:nvPr/>
        </p:nvSpPr>
        <p:spPr bwMode="auto">
          <a:xfrm>
            <a:off x="153591" y="2399110"/>
            <a:ext cx="2419350" cy="623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spAutoFit/>
          </a:bodyPr>
          <a:lstStyle>
            <a:lvl1pPr marL="171450" indent="-171450">
              <a:defRPr sz="2800">
                <a:solidFill>
                  <a:schemeClr val="tx1"/>
                </a:solidFill>
                <a:latin typeface="Calibri" charset="0"/>
                <a:ea typeface="ＭＳ Ｐゴシック" charset="0"/>
              </a:defRPr>
            </a:lvl1pPr>
            <a:lvl2pPr marL="628650" indent="-17145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a:buFont typeface="Arial" charset="0"/>
              <a:buChar char="•"/>
            </a:pPr>
            <a:r>
              <a:rPr lang="en-GB" sz="900"/>
              <a:t>Extensive monitoring of systems ensures highly reliable dev/test systems</a:t>
            </a:r>
          </a:p>
          <a:p>
            <a:pPr lvl="1">
              <a:buFont typeface="Arial" charset="0"/>
              <a:buChar char="•"/>
            </a:pPr>
            <a:r>
              <a:rPr lang="en-GB" sz="900"/>
              <a:t>Essential for Continuous Integration</a:t>
            </a:r>
          </a:p>
        </p:txBody>
      </p:sp>
      <p:sp>
        <p:nvSpPr>
          <p:cNvPr id="3084" name="TextBox 4"/>
          <p:cNvSpPr txBox="1">
            <a:spLocks noChangeArrowheads="1"/>
          </p:cNvSpPr>
          <p:nvPr/>
        </p:nvSpPr>
        <p:spPr bwMode="auto">
          <a:xfrm>
            <a:off x="3586163" y="5261374"/>
            <a:ext cx="2224007" cy="346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80" tIns="34290" rIns="68580" bIns="34290">
            <a:spAutoFit/>
          </a:bodyPr>
          <a:lstStyle>
            <a:lvl1pPr marL="171450" indent="-171450">
              <a:defRPr sz="2800">
                <a:solidFill>
                  <a:schemeClr val="tx1"/>
                </a:solidFill>
                <a:latin typeface="Calibri" charset="0"/>
                <a:ea typeface="ＭＳ Ｐゴシック" charset="0"/>
              </a:defRPr>
            </a:lvl1pPr>
            <a:lvl2pPr marL="457200">
              <a:defRPr sz="2400">
                <a:solidFill>
                  <a:schemeClr val="tx1"/>
                </a:solidFill>
                <a:latin typeface="Calibri" charset="0"/>
                <a:ea typeface="ＭＳ Ｐゴシック" charset="0"/>
              </a:defRPr>
            </a:lvl2pPr>
            <a:lvl3pPr>
              <a:defRPr sz="2000">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eaLnBrk="0" fontAlgn="base" hangingPunct="0">
              <a:spcAft>
                <a:spcPct val="0"/>
              </a:spcAft>
              <a:buFont typeface="Arial" charset="0"/>
              <a:defRPr>
                <a:solidFill>
                  <a:schemeClr val="tx1"/>
                </a:solidFill>
                <a:latin typeface="Calibri" charset="0"/>
                <a:ea typeface="ＭＳ Ｐゴシック" charset="0"/>
              </a:defRPr>
            </a:lvl6pPr>
            <a:lvl7pPr eaLnBrk="0" fontAlgn="base" hangingPunct="0">
              <a:spcAft>
                <a:spcPct val="0"/>
              </a:spcAft>
              <a:buFont typeface="Arial" charset="0"/>
              <a:defRPr>
                <a:solidFill>
                  <a:schemeClr val="tx1"/>
                </a:solidFill>
                <a:latin typeface="Calibri" charset="0"/>
                <a:ea typeface="ＭＳ Ｐゴシック" charset="0"/>
              </a:defRPr>
            </a:lvl7pPr>
            <a:lvl8pPr eaLnBrk="0" fontAlgn="base" hangingPunct="0">
              <a:spcAft>
                <a:spcPct val="0"/>
              </a:spcAft>
              <a:buFont typeface="Arial" charset="0"/>
              <a:defRPr>
                <a:solidFill>
                  <a:schemeClr val="tx1"/>
                </a:solidFill>
                <a:latin typeface="Calibri" charset="0"/>
                <a:ea typeface="ＭＳ Ｐゴシック" charset="0"/>
              </a:defRPr>
            </a:lvl8pPr>
            <a:lvl9pPr eaLnBrk="0" fontAlgn="base" hangingPunct="0">
              <a:spcAft>
                <a:spcPct val="0"/>
              </a:spcAft>
              <a:buFont typeface="Arial" charset="0"/>
              <a:defRPr>
                <a:solidFill>
                  <a:schemeClr val="tx1"/>
                </a:solidFill>
                <a:latin typeface="Calibri" charset="0"/>
                <a:ea typeface="ＭＳ Ｐゴシック" charset="0"/>
              </a:defRPr>
            </a:lvl9pPr>
          </a:lstStyle>
          <a:p>
            <a:pPr>
              <a:buFont typeface="Arial" charset="0"/>
              <a:buChar char="•"/>
            </a:pPr>
            <a:r>
              <a:rPr lang="en-GB" sz="900"/>
              <a:t>Automated provisioning of complex test </a:t>
            </a:r>
          </a:p>
          <a:p>
            <a:pPr lvl="1"/>
            <a:r>
              <a:rPr lang="en-GB" sz="900"/>
              <a:t>environments</a:t>
            </a:r>
          </a:p>
        </p:txBody>
      </p:sp>
    </p:spTree>
    <p:extLst>
      <p:ext uri="{BB962C8B-B14F-4D97-AF65-F5344CB8AC3E}">
        <p14:creationId xmlns:p14="http://schemas.microsoft.com/office/powerpoint/2010/main" val="487931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Additional support for teams </a:t>
            </a:r>
            <a:endParaRPr lang="en-US" dirty="0"/>
          </a:p>
        </p:txBody>
      </p:sp>
      <p:sp>
        <p:nvSpPr>
          <p:cNvPr id="4" name="Content Placeholder 3"/>
          <p:cNvSpPr>
            <a:spLocks noGrp="1"/>
          </p:cNvSpPr>
          <p:nvPr>
            <p:ph idx="1"/>
          </p:nvPr>
        </p:nvSpPr>
        <p:spPr/>
        <p:txBody>
          <a:bodyPr/>
          <a:lstStyle/>
          <a:p>
            <a:r>
              <a:rPr lang="en-US" dirty="0"/>
              <a:t>Developed a CI/CD Community to share best practices</a:t>
            </a:r>
          </a:p>
          <a:p>
            <a:r>
              <a:rPr lang="en-US" dirty="0" smtClean="0"/>
              <a:t>Slack channel </a:t>
            </a:r>
            <a:r>
              <a:rPr lang="en-US" dirty="0"/>
              <a:t>for communication </a:t>
            </a:r>
          </a:p>
          <a:p>
            <a:pPr lvl="1"/>
            <a:r>
              <a:rPr lang="en-US" dirty="0"/>
              <a:t>Specific slack channels for support of parts of the tool chain </a:t>
            </a:r>
            <a:endParaRPr lang="en-US" dirty="0" smtClean="0"/>
          </a:p>
          <a:p>
            <a:r>
              <a:rPr lang="en-US" dirty="0" smtClean="0"/>
              <a:t>Golden Topology for traditional z/OS products </a:t>
            </a:r>
            <a:endParaRPr lang="en-US" dirty="0"/>
          </a:p>
          <a:p>
            <a:endParaRPr lang="en-US" dirty="0"/>
          </a:p>
        </p:txBody>
      </p:sp>
      <p:sp>
        <p:nvSpPr>
          <p:cNvPr id="2" name="Slide Number Placeholder 1"/>
          <p:cNvSpPr>
            <a:spLocks noGrp="1"/>
          </p:cNvSpPr>
          <p:nvPr>
            <p:ph type="sldNum" sz="quarter" idx="4294967295"/>
          </p:nvPr>
        </p:nvSpPr>
        <p:spPr>
          <a:xfrm>
            <a:off x="8537575" y="5680075"/>
            <a:ext cx="400050" cy="274638"/>
          </a:xfrm>
          <a:prstGeom prst="rect">
            <a:avLst/>
          </a:prstGeom>
        </p:spPr>
        <p:txBody>
          <a:bodyPr/>
          <a:lstStyle/>
          <a:p>
            <a:fld id="{222E7F3B-E382-42EC-9667-103824359F01}" type="slidenum">
              <a:rPr lang="en-US" altLang="en-US" smtClean="0"/>
              <a:pPr/>
              <a:t>9</a:t>
            </a:fld>
            <a:endParaRPr lang="en-US" altLang="en-US"/>
          </a:p>
        </p:txBody>
      </p:sp>
    </p:spTree>
    <p:extLst>
      <p:ext uri="{BB962C8B-B14F-4D97-AF65-F5344CB8AC3E}">
        <p14:creationId xmlns:p14="http://schemas.microsoft.com/office/powerpoint/2010/main" val="156630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CWPR Theme">
  <a:themeElements>
    <a:clrScheme name="Custom 32">
      <a:dk1>
        <a:srgbClr val="434347"/>
      </a:dk1>
      <a:lt1>
        <a:sysClr val="window" lastClr="FFFFFF"/>
      </a:lt1>
      <a:dk2>
        <a:srgbClr val="004987"/>
      </a:dk2>
      <a:lt2>
        <a:srgbClr val="E7F2F7"/>
      </a:lt2>
      <a:accent1>
        <a:srgbClr val="1983CA"/>
      </a:accent1>
      <a:accent2>
        <a:srgbClr val="EF8B26"/>
      </a:accent2>
      <a:accent3>
        <a:srgbClr val="7FB822"/>
      </a:accent3>
      <a:accent4>
        <a:srgbClr val="DB5507"/>
      </a:accent4>
      <a:accent5>
        <a:srgbClr val="C4DDE7"/>
      </a:accent5>
      <a:accent6>
        <a:srgbClr val="52A7EC"/>
      </a:accent6>
      <a:hlink>
        <a:srgbClr val="0A528C"/>
      </a:hlink>
      <a:folHlink>
        <a:srgbClr val="1983CA"/>
      </a:folHlink>
    </a:clrScheme>
    <a:fontScheme name="Verdana Al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nchor="b"/>
      <a:lstStyle>
        <a:defPPr marL="0" indent="0">
          <a:buNone/>
          <a:defRPr sz="1400" dirty="0" smtClean="0">
            <a:solidFill>
              <a:schemeClr val="tx2"/>
            </a:solidFill>
            <a:latin typeface="Verdana"/>
            <a:cs typeface="Verdana"/>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CPWR_PPT_Template_020315.thmx</Template>
  <TotalTime>4195</TotalTime>
  <Words>883</Words>
  <Application>Microsoft Macintosh PowerPoint</Application>
  <PresentationFormat>On-screen Show (4:3)</PresentationFormat>
  <Paragraphs>192</Paragraphs>
  <Slides>33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Calibri</vt:lpstr>
      <vt:lpstr>Century Gothic</vt:lpstr>
      <vt:lpstr>Gill Sans</vt:lpstr>
      <vt:lpstr>Helvetica</vt:lpstr>
      <vt:lpstr>MS PGothic</vt:lpstr>
      <vt:lpstr>ＭＳ Ｐゴシック</vt:lpstr>
      <vt:lpstr>Verdana</vt:lpstr>
      <vt:lpstr>Arial</vt:lpstr>
      <vt:lpstr>CWPR Theme</vt:lpstr>
      <vt:lpstr>PowerPoint Presentation</vt:lpstr>
      <vt:lpstr>Our Goal</vt:lpstr>
      <vt:lpstr>What we had </vt:lpstr>
      <vt:lpstr>What we did </vt:lpstr>
      <vt:lpstr> IBM Explorer for z/OS Aqua 2016  </vt:lpstr>
      <vt:lpstr>Critical success factors  </vt:lpstr>
      <vt:lpstr>PowerPoint Presentation</vt:lpstr>
      <vt:lpstr>PowerPoint Presentation</vt:lpstr>
      <vt:lpstr>Additional support for teams </vt:lpstr>
      <vt:lpstr>Quotes from the teams</vt:lpstr>
      <vt:lpstr>Here’s the help I am looking for</vt:lpstr>
      <vt:lpstr>Mainframe DevOps</vt:lpstr>
      <vt:lpstr>Recognizing There Is  a Problem</vt:lpstr>
      <vt:lpstr>40 Years of Waterfall</vt:lpstr>
      <vt:lpstr>Slow-moving Development</vt:lpstr>
      <vt:lpstr>In the Modern Digital Economy—Fast Beats Slow</vt:lpstr>
      <vt:lpstr>Innovation Ideation Is Key to Success</vt:lpstr>
      <vt:lpstr>Quality  Measure, Maintain and Improve</vt:lpstr>
      <vt:lpstr>Define the Desired State  and How to Get There</vt:lpstr>
      <vt:lpstr>Agility  Frequent,  Rightsized  Code Changes  to Fulfill  Business Needs</vt:lpstr>
      <vt:lpstr>Confidence Ensures Successful Mainframe Code Changes Without Unintended Consequences</vt:lpstr>
      <vt:lpstr>Efficiency –   Maximizes time and skills across development,  testing and operations  </vt:lpstr>
      <vt:lpstr>PowerPoint Presentation</vt:lpstr>
      <vt:lpstr>Integrations Connect Mainframe and Non-mainframe  Systems to Achieve DevOps</vt:lpstr>
      <vt:lpstr>PowerPoint Presentation</vt:lpstr>
      <vt:lpstr>Compuware DevOps Toolchain</vt:lpstr>
      <vt:lpstr>PowerPoint Presentation</vt:lpstr>
      <vt:lpstr>Compuware Case Study*</vt:lpstr>
      <vt:lpstr>What We’ve Done</vt:lpstr>
      <vt:lpstr>PowerPoint Presentation</vt:lpstr>
      <vt:lpstr>10 Steps to Mainframe Agile Development</vt:lpstr>
      <vt:lpstr>PowerPoint Presentation</vt:lpstr>
      <vt:lpstr>PowerPoint 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Larson</dc:creator>
  <cp:lastModifiedBy>Bryan Coffelt</cp:lastModifiedBy>
  <cp:revision>648</cp:revision>
  <cp:lastPrinted>2015-01-23T20:05:30Z</cp:lastPrinted>
  <dcterms:created xsi:type="dcterms:W3CDTF">2014-12-17T02:52:12Z</dcterms:created>
  <dcterms:modified xsi:type="dcterms:W3CDTF">2017-06-05T06:27:40Z</dcterms:modified>
</cp:coreProperties>
</file>